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For each group I will present pictures, cartoons with the electric organs colored with grey, and a trace of how a representative electric discharge from the group looks like on a computer, after measuring it with specialized equipment. I will use these cartoons later to reference each group.</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Electric rays live in the ocean, They feed on invertebrates and small fish. They lie in wait for prey below the sand</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what their electric signal looks like on a computer</a:t>
            </a:r>
          </a:p>
        </p:txBody>
      </p:sp>
      <p:sp>
        <p:nvSpPr>
          <p:cNvPr id="162" name="Shape 16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Electric skates live in the ocean, They feed on invertebrates and small fish. They lie in wait for prey below the sand.</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what their electric signal looks like on a computer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Rays and skates look similar, but did you know they are also somewhat related to sharks! Their skeletons are made of cartilage instead of bones!</a:t>
            </a:r>
          </a:p>
        </p:txBody>
      </p:sp>
      <p:sp>
        <p:nvSpPr>
          <p:cNvPr id="172" name="Shape 1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Electric stargazers live in the ocean, they feed on small fish. They lie in wait for prey below the sand. Their eyes are situated on top of the head and poke up through the sand, hence the name stargazer.</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what their electric signal looks like on a computer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Stargazers are venemous, they have two large venomous spines behind their head</a:t>
            </a:r>
          </a:p>
        </p:txBody>
      </p:sp>
      <p:sp>
        <p:nvSpPr>
          <p:cNvPr id="182" name="Shape 1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Electric catfish are found freshwater rivers in Africa. They prey on other fish, invertebrates, fish eggs.The largest can grow to about 1.2 m (4 ft) long, but most species are far smaller than 1 foot.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Some people say that the ancient Egyptians used the electric shock from them when treating arthritis pain. The Egyptians have depicted the fish in their mural paintings.</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what their electric signal looks like on a computer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2" name="Shape 19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Knifefish live in freshwater rivers in Central and South America.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hundreds of species. Prey on invertebrates and small fish.</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what their electric signal looks like on a computer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2" name="Shape 2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elephantfish live in freshwater rivers in Africa. Hundreds of species.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hundreds of species. Prey on invertebrates and small fish.</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what their electric signal looks like on a computer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8" name="Shape 21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Recall that I said that adaptations give organisms advantages in their environments. A great question to ask is what benefits electric fish get from producing electricity. What benefits do you think fish can get?</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These are the main benefits electric fish can get from their discharges. Not every electric fish uses electricity for all these actions. Navigation and Communication require very little electricity. Electric fish that only produce very little electricity are called weakly electric fish. The majority of electric fish belong in this group</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Defense + Stunning prey require much more electricity. Fish that can achieve this are called strongly electric fish. Only a few electric fish are strongly electric.</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Now let me explain these benefits some more</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29" name="Shape 2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We humans (and many more animals) heavily relay on sight to do this things. But electric fish can’t do that, because:</a:t>
            </a:r>
          </a:p>
        </p:txBody>
      </p:sp>
      <p:sp>
        <p:nvSpPr>
          <p:cNvPr id="248" name="Shape 24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electrical discharge helps electric fish navigate. It works very similar to a radar or a sonar. Bats, whales, dolphins and a few other animals use similar adaptations to navigate their environments.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way this works is that a signal is emitted into the environment (yellow lines), objects in the environment interact with it, and the sender can detect them because of these interactions (red lines)</a:t>
            </a:r>
          </a:p>
        </p:txBody>
      </p:sp>
      <p:sp>
        <p:nvSpPr>
          <p:cNvPr id="255" name="Shape 2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the case of electric fish, the signal sent into the environment is the electrical discharge.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electric discharge is produced in the electric organ, that in mormyrid fish it’s located at the base of the tail. This cartoon is a mormyrid fish, its electric organ is the black rectangle at the base of the tail, and its electroreceptors are colored with grey. These are distributed along the body.</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electric discharge produces an electric field (these are the lines in the cartoon). This field interacts with objects and fish detect this interaction (red, black traces). Fish can learn the size, shape, distance of objects, and weather they are alive or not!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4" name="Shape 26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Electric fish are little known animals with very specialized adaptations. For this reason, before talking specifics about electric fish, we want to give a general overview of adaptations with a more familiar example.</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Adaptations are traits that evolved and are maintained by Natural Selection. They confer organisms with advantages to surviving or reproducing in their environment.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3" name="Shape 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They have to be close to each other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Using the electric discharges, they can communicate things like…</a:t>
            </a:r>
          </a:p>
        </p:txBody>
      </p:sp>
      <p:sp>
        <p:nvSpPr>
          <p:cNvPr id="273" name="Shape 27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9" name="Shape 27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 works pretty much the same way as birds for example. We have all heard birds singing. They reason they sing is to communicate with other birds. Many electric fish do this as well.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0" name="Shape 28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6" name="Shape 2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Each bird species has its own song. this is how bird songs look on a computer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97" name="Shape 2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4" name="Shape 30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electric signal from each electric fish species is also unique. These are all different electric fish species and their discharges. Notice how different their discharges are, compared to their physical appearance.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Fish prefer to communicate with fish that have the same discharge. With enough time, this preference can lead to the evolution of new species.</a:t>
            </a:r>
          </a:p>
        </p:txBody>
      </p:sp>
      <p:sp>
        <p:nvSpPr>
          <p:cNvPr id="305" name="Shape 30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3" name="Shape 31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Very few fish are strongly electric.</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electric eels: 650V +5 times the voltage of a house outlet</a:t>
            </a:r>
          </a:p>
        </p:txBody>
      </p:sp>
      <p:sp>
        <p:nvSpPr>
          <p:cNvPr id="314" name="Shape 31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3" name="Shape 32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Let’s look at this short video of an electric eel hunting.</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After video: It was very quick right!</a:t>
            </a:r>
          </a:p>
        </p:txBody>
      </p:sp>
      <p:sp>
        <p:nvSpPr>
          <p:cNvPr id="324" name="Shape 32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1" name="Shape 3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Let’s look at this similar video but on slow motion.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red frames indicate high voltage discharges.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Notice how the prey stops moving after receiving the discharge! The electricity makes it lose control of its muscles</a:t>
            </a:r>
          </a:p>
        </p:txBody>
      </p:sp>
      <p:sp>
        <p:nvSpPr>
          <p:cNvPr id="332" name="Shape 33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6" name="Shape 3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Transition slide into Exercise 1.</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Leave up </a:t>
            </a:r>
          </a:p>
        </p:txBody>
      </p:sp>
      <p:sp>
        <p:nvSpPr>
          <p:cNvPr id="347" name="Shape 34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6" name="Shape 45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100" u="none" cap="none" strike="noStrike">
                <a:solidFill>
                  <a:schemeClr val="dk1"/>
                </a:solidFill>
                <a:latin typeface="Calibri"/>
                <a:ea typeface="Calibri"/>
                <a:cs typeface="Calibri"/>
                <a:sym typeface="Calibri"/>
              </a:rPr>
              <a:t>Reminder slide 1</a:t>
            </a:r>
            <a:br>
              <a:rPr b="0" i="0" lang="en-US" sz="1100" u="none" cap="none" strike="noStrike">
                <a:solidFill>
                  <a:schemeClr val="dk1"/>
                </a:solidFill>
                <a:latin typeface="Calibri"/>
                <a:ea typeface="Calibri"/>
                <a:cs typeface="Calibri"/>
                <a:sym typeface="Calibri"/>
              </a:rPr>
            </a:br>
            <a:br>
              <a:rPr b="0" i="0" lang="en-US" sz="11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Image credits: blood worm and rock- von der Emde, 2006 paper: “Non-visual environmental imaging and object detection through active electrolocation in weakly electric fish”</a:t>
            </a:r>
            <a:br>
              <a:rPr b="0" i="0" lang="en-US" sz="11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Copepod: shutterstock.com 18597563</a:t>
            </a:r>
            <a:br>
              <a:rPr b="0" i="0" lang="en-US" sz="11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seaweeds: clipartfest.com</a:t>
            </a:r>
          </a:p>
        </p:txBody>
      </p:sp>
      <p:sp>
        <p:nvSpPr>
          <p:cNvPr id="457" name="Shape 45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 good example of an adaptation is feathers! We are all very familiarized with feathers. Have you ever thought about why feathers are important to birds?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kids will say: flying!</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That is correct, feathers allow birds to fly, and that is certainly an advantage for birds. However, they provide them with several other advantages, and in fact we are sure that feather’s first role wasn’t to let dinosaurs flight (yes, several dinosaurs had feathers! Feathers evolved from dinosaur scales, which were like today’s Reptiles scales.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Ask kids for other benefits birds get from feathers. The next few slides illustrate some examples</a:t>
            </a:r>
          </a:p>
        </p:txBody>
      </p:sp>
      <p:sp>
        <p:nvSpPr>
          <p:cNvPr id="100" name="Shape 1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4" name="Shape 47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Reminder slide 2</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credits: von der Emde, 2006 paper: “Non-visual environmental imaging and object detection through active electrolocation in weakly electric fish”</a:t>
            </a:r>
          </a:p>
        </p:txBody>
      </p:sp>
      <p:sp>
        <p:nvSpPr>
          <p:cNvPr id="475" name="Shape 47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5" name="Shape 5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Image credits: Gallant Lab</a:t>
            </a:r>
          </a:p>
        </p:txBody>
      </p:sp>
      <p:sp>
        <p:nvSpPr>
          <p:cNvPr id="576" name="Shape 5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596" name="Shape 5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2" name="Shape 6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Introduce the strange animal that is the giraffe- if done close to 2017 students may remember April the giraffe pictured here.</a:t>
            </a:r>
            <a:br>
              <a:rPr lang="en-US"/>
            </a:br>
            <a:r>
              <a:rPr lang="en-US"/>
              <a:t>Introduce the oddity of the elongated neck.</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credit: Webcam, Animal Adventure park- image from Fox8 news source</a:t>
            </a:r>
          </a:p>
        </p:txBody>
      </p:sp>
      <p:sp>
        <p:nvSpPr>
          <p:cNvPr id="603" name="Shape 6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7" name="Shape 607"/>
        <p:cNvGrpSpPr/>
        <p:nvPr/>
      </p:nvGrpSpPr>
      <p:grpSpPr>
        <a:xfrm>
          <a:off x="0" y="0"/>
          <a:ext cx="0" cy="0"/>
          <a:chOff x="0" y="0"/>
          <a:chExt cx="0" cy="0"/>
        </a:xfrm>
      </p:grpSpPr>
      <p:sp>
        <p:nvSpPr>
          <p:cNvPr id="608" name="Shape 6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9" name="Shape 6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How did the giraffe get such a long neck?</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It is thought that the extinct ancestor of giraffes had a short neck, and probably looked somewhat like the modern day impala</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giraffe ancestor was competing with other animals that were eating the same food sources.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from wikipedia.com- creative commons license</a:t>
            </a:r>
          </a:p>
        </p:txBody>
      </p:sp>
      <p:sp>
        <p:nvSpPr>
          <p:cNvPr id="610" name="Shape 6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16" name="Shape 61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mutation caused the neck bones to become slightly longer in a population of the giraffe ancestors. It is believed that when food became scarce, they were able to reach food that the shorter necked animals could not and had an advantage that allowed them to survive. This selected for longer necks in some of the ancestors</a:t>
            </a:r>
            <a:r>
              <a:rPr lang="en-US"/>
              <a:t> as only those with longer necks were more likely to mate with each other as most of the longer neck individuals would not survive.</a:t>
            </a:r>
            <a:br>
              <a:rPr lang="en-US"/>
            </a:br>
            <a:br>
              <a:rPr lang="en-US"/>
            </a:br>
            <a:r>
              <a:rPr lang="en-US"/>
              <a:t>This was the first step in the evolution of the long neck. </a:t>
            </a:r>
            <a:br>
              <a:rPr lang="en-US"/>
            </a:b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from Greg Stevens: http://gregstevens.com/2012/12/18/evolution-qa-why-did-only-humans-become-intelligent/</a:t>
            </a:r>
          </a:p>
        </p:txBody>
      </p:sp>
      <p:sp>
        <p:nvSpPr>
          <p:cNvPr id="617" name="Shape 61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3" name="Shape 62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Over evolutionary time, animals became different enough to become different species. Two main lineages survived, one that led to the modern day okapi, and the other led to the modern day giraffe. </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okapi has a slightly elongated neck and shared the same ancestor as giraffes. They share many similarities in appearance and behavior due to their </a:t>
            </a:r>
            <a:r>
              <a:rPr lang="en-US"/>
              <a:t>common ancestor and similar environmental challenges.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credit: https://www.sciencenews.org/blog/wild-things/how-giraffe-got-its-long-neck</a:t>
            </a:r>
          </a:p>
        </p:txBody>
      </p:sp>
      <p:sp>
        <p:nvSpPr>
          <p:cNvPr id="624" name="Shape 62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8" name="Shape 628"/>
        <p:cNvGrpSpPr/>
        <p:nvPr/>
      </p:nvGrpSpPr>
      <p:grpSpPr>
        <a:xfrm>
          <a:off x="0" y="0"/>
          <a:ext cx="0" cy="0"/>
          <a:chOff x="0" y="0"/>
          <a:chExt cx="0" cy="0"/>
        </a:xfrm>
      </p:grpSpPr>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0" name="Shape 6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fossil record helps to illuminate how small changes occurred that led to the giraffe having a long neck.</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okapi has a slightly longer neck compared to other living animals like water buffalo and impalas, the extinct Sam-o-ther-e-um (Samotherium) shows an intermediate length to its neck compared to the okapi and giraffe. </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This </a:t>
            </a:r>
            <a:r>
              <a:rPr lang="en-US"/>
              <a:t>demonstrates the step by step nature of evolution; already existing structures are modified in small incremental steps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credits: https://en.wikipedia.org/wiki/Giraffe- creative commons license</a:t>
            </a:r>
          </a:p>
        </p:txBody>
      </p:sp>
      <p:sp>
        <p:nvSpPr>
          <p:cNvPr id="631" name="Shape 63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5" name="Shape 635"/>
        <p:cNvGrpSpPr/>
        <p:nvPr/>
      </p:nvGrpSpPr>
      <p:grpSpPr>
        <a:xfrm>
          <a:off x="0" y="0"/>
          <a:ext cx="0" cy="0"/>
          <a:chOff x="0" y="0"/>
          <a:chExt cx="0" cy="0"/>
        </a:xfrm>
      </p:grpSpPr>
      <p:sp>
        <p:nvSpPr>
          <p:cNvPr id="636" name="Shape 6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7" name="Shape 6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What actually causes the neck length to increase in the giraffe and okapi? What were the initial mutations that allowed for the evolutionary trajectory of these animals?</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Image credit: www.whiteoakwildlife.org/giraffe-and-okapi/</a:t>
            </a:r>
          </a:p>
        </p:txBody>
      </p:sp>
      <p:sp>
        <p:nvSpPr>
          <p:cNvPr id="638" name="Shape 6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9" name="Shape 10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2" name="Shape 642"/>
        <p:cNvGrpSpPr/>
        <p:nvPr/>
      </p:nvGrpSpPr>
      <p:grpSpPr>
        <a:xfrm>
          <a:off x="0" y="0"/>
          <a:ext cx="0" cy="0"/>
          <a:chOff x="0" y="0"/>
          <a:chExt cx="0" cy="0"/>
        </a:xfrm>
      </p:grpSpPr>
      <p:sp>
        <p:nvSpPr>
          <p:cNvPr id="643" name="Shape 6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4" name="Shape 6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Here is what the giraffe and okapi skeletons look like. The bones in our neck that hold up our heads and make up our spine are called vertebrae. </a:t>
            </a: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Since bones make up necks, what are two easy explanations for how giraffes could get longer necks?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Image credit: https://unrealnature.wordpress.com/2009/08/18/dining-and-dancing/</a:t>
            </a:r>
          </a:p>
        </p:txBody>
      </p:sp>
      <p:sp>
        <p:nvSpPr>
          <p:cNvPr id="645" name="Shape 64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9" name="Shape 649"/>
        <p:cNvGrpSpPr/>
        <p:nvPr/>
      </p:nvGrpSpPr>
      <p:grpSpPr>
        <a:xfrm>
          <a:off x="0" y="0"/>
          <a:ext cx="0" cy="0"/>
          <a:chOff x="0" y="0"/>
          <a:chExt cx="0" cy="0"/>
        </a:xfrm>
      </p:grpSpPr>
      <p:sp>
        <p:nvSpPr>
          <p:cNvPr id="650" name="Shape 6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1" name="Shape 65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It would be possible for a larger neck to exist by adding more bones to increase the length of the neck.</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Or</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If each bone was made longer, the neck could increase in length</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Image credit: https://en.wikipedia.org/wiki/Giraffe- creative commons license</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652" name="Shape 65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82" name="Shape 6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Well it turns out that the giraffe has such a long neck due to long bones! The number of vertebrae that make up the neck is actually the same between okapis, giraffes AND humans! There are 7 total vertebrae and this is true of almost all known mammals. </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What has happened in giraffes is lengthening of each vertebrae during development and throughout life, causing the abnormally long neck. Evolution was able to build upon the already existing body plan and bone structure of the giraffe ancestors, and slowly overtime make small changes that lead to increasing sizes of the neck vertebrae.</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Image credit: https://en.wikipedia.org/wiki/Giraffe   &amp; https://en.wikipedia.org/wiki/Cervical_vertebrae-  creative commons licenses</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683" name="Shape 6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8" name="Shape 688"/>
        <p:cNvGrpSpPr/>
        <p:nvPr/>
      </p:nvGrpSpPr>
      <p:grpSpPr>
        <a:xfrm>
          <a:off x="0" y="0"/>
          <a:ext cx="0" cy="0"/>
          <a:chOff x="0" y="0"/>
          <a:chExt cx="0" cy="0"/>
        </a:xfrm>
      </p:grpSpPr>
      <p:sp>
        <p:nvSpPr>
          <p:cNvPr id="689" name="Shape 6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0" name="Shape 69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lang="en-US"/>
              <a:t>So because evolutionary novelties are generated slowly from preexisting structures,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how did the mormyrid gain the ability to produce electricity?</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If an organ that emits electricity is the known evolutionary endpoint, the best place to start developing that organ is </a:t>
            </a:r>
            <a:r>
              <a:rPr lang="en-US"/>
              <a:t>by modifying </a:t>
            </a:r>
            <a:r>
              <a:rPr b="0" i="0" lang="en-US" sz="1200" u="none" cap="none" strike="noStrike">
                <a:solidFill>
                  <a:schemeClr val="dk1"/>
                </a:solidFill>
                <a:latin typeface="Calibri"/>
                <a:ea typeface="Calibri"/>
                <a:cs typeface="Calibri"/>
                <a:sym typeface="Calibri"/>
              </a:rPr>
              <a:t>cells that already produce electricity. Where in our body do we produce small amounts of electricity, even as humans?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In our nerves we produce electricity. It is one of the components that allow our nerves to transmit information around our body. </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other cells that produce electric currents are muscle tissue, all the muscles in our body, including the heart. Muscles use electricity to synchronize contraction.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*can mention defibrillators (paddles) and restarting the heart if students will know this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Figure credits: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http://www.humanillnesses.com/Behavioral-Health-A-Br/The-Brain-and-Nervous-System.html</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http://www.stanshealth.com/2008/04/interesting-facts-about-muscles.html</a:t>
            </a:r>
          </a:p>
        </p:txBody>
      </p:sp>
      <p:sp>
        <p:nvSpPr>
          <p:cNvPr id="691" name="Shape 69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1" name="Shape 701"/>
        <p:cNvGrpSpPr/>
        <p:nvPr/>
      </p:nvGrpSpPr>
      <p:grpSpPr>
        <a:xfrm>
          <a:off x="0" y="0"/>
          <a:ext cx="0" cy="0"/>
          <a:chOff x="0" y="0"/>
          <a:chExt cx="0" cy="0"/>
        </a:xfrm>
      </p:grpSpPr>
      <p:sp>
        <p:nvSpPr>
          <p:cNvPr id="702" name="Shape 7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3" name="Shape 7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common ancestor that gave rise to the current day mormyrids did not have an electric organ. Instead, mutations occurred in a fish/population where some of the fish’s muscle became better at producing electricity.</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This was done in a step by step fashion, much like the elongation of the neck of giraffes, or the appearance and specialization of feathers in birds. Some key processes occurred to allow for increased electricity production and decreased muscle function, including making bigger cells with a different shape, and stopping the cells from contracting when they made electricity. </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common ancestor of mormyrids really just had “electric muscle” and not the electric organ with electrocytes that current day mormyrids have. These initial mutations </a:t>
            </a:r>
            <a:r>
              <a:rPr lang="en-US"/>
              <a:t>did not affect the fish, or they may have been slightly beneficial, so they were passed on to the offspring.</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copyright: 2001 Benjamin Cummings, an imprint of Addison Wesley Longman. Inc.</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image credits: http://www.austincc.edu/rfofi/NursingRvw/PhysText/Muscle.html</a:t>
            </a:r>
          </a:p>
        </p:txBody>
      </p:sp>
      <p:sp>
        <p:nvSpPr>
          <p:cNvPr id="704" name="Shape 70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6" name="Shape 716"/>
        <p:cNvGrpSpPr/>
        <p:nvPr/>
      </p:nvGrpSpPr>
      <p:grpSpPr>
        <a:xfrm>
          <a:off x="0" y="0"/>
          <a:ext cx="0" cy="0"/>
          <a:chOff x="0" y="0"/>
          <a:chExt cx="0" cy="0"/>
        </a:xfrm>
      </p:grpSpPr>
      <p:sp>
        <p:nvSpPr>
          <p:cNvPr id="717" name="Shape 7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8" name="Shape 7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To produce specialized electrocytes, the mutations that produced the “electric muscle” in the common ancestor were selected on and eventually provided an advantage by allowing the fish to sense the environment even in the dark and when waters are muddy.  Like the extending neck of extinct giraffe ancestors, fish with “electric muscle” were better able to survive and pass down this adaptation to their young.</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Overtime and after many small steps, the mormyrids were able to produce cells that were very specialized and specified called electrocytes. They start as muscle cells and then become electrocytes after the fish is born.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most simple electrocyte discharges electricity by actively moving small charged particles into the cell from one side.</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This produces a very small amount of electricity. This is still more than a muscle cell or nerve, but one cell still does not produces enough electricity to easily measure.</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Figure from: Kawasaki lab, university of virginia: http://people.virginia.edu/~mk3u/mk_lab/electric_fish_E.htm</a:t>
            </a:r>
          </a:p>
        </p:txBody>
      </p:sp>
      <p:sp>
        <p:nvSpPr>
          <p:cNvPr id="719" name="Shape 7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6" name="Shape 726"/>
        <p:cNvGrpSpPr/>
        <p:nvPr/>
      </p:nvGrpSpPr>
      <p:grpSpPr>
        <a:xfrm>
          <a:off x="0" y="0"/>
          <a:ext cx="0" cy="0"/>
          <a:chOff x="0" y="0"/>
          <a:chExt cx="0" cy="0"/>
        </a:xfrm>
      </p:grpSpPr>
      <p:sp>
        <p:nvSpPr>
          <p:cNvPr id="727" name="Shape 7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8" name="Shape 7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order to produce enough electricity to generate a true electric field around the fish, electrocytes are stacked together and arranged in a pattern such that their electrical discharge occurs all at once and all together is powerful enough to project into the surrounding environment.</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Figure from: Kawasaki lab, university of virginia: http://people.virginia.edu/~mk3u/mk_lab/electric_fish_E.htm</a:t>
            </a:r>
          </a:p>
        </p:txBody>
      </p:sp>
      <p:sp>
        <p:nvSpPr>
          <p:cNvPr id="729" name="Shape 7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3" name="Shape 733"/>
        <p:cNvGrpSpPr/>
        <p:nvPr/>
      </p:nvGrpSpPr>
      <p:grpSpPr>
        <a:xfrm>
          <a:off x="0" y="0"/>
          <a:ext cx="0" cy="0"/>
          <a:chOff x="0" y="0"/>
          <a:chExt cx="0" cy="0"/>
        </a:xfrm>
      </p:grpSpPr>
      <p:sp>
        <p:nvSpPr>
          <p:cNvPr id="734" name="Shape 7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5" name="Shape 7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What may have occurred is that a mutation arose in a small group of muscle cells within the fish</a:t>
            </a:r>
            <a:r>
              <a:rPr lang="en-US"/>
              <a:t>’</a:t>
            </a:r>
            <a:r>
              <a:rPr b="0" i="0" lang="en-US" sz="1200" u="none" cap="none" strike="noStrike">
                <a:solidFill>
                  <a:schemeClr val="dk1"/>
                </a:solidFill>
                <a:latin typeface="Calibri"/>
                <a:ea typeface="Calibri"/>
                <a:cs typeface="Calibri"/>
                <a:sym typeface="Calibri"/>
              </a:rPr>
              <a:t>s tail (red outline) that caused them to be slightly more electric than normal muscle cells.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The fish weren</a:t>
            </a:r>
            <a:r>
              <a:rPr lang="en-US"/>
              <a:t>’t affected by the mutation or were</a:t>
            </a:r>
            <a:r>
              <a:rPr b="0" i="0" lang="en-US" sz="1200" u="none" cap="none" strike="noStrike">
                <a:solidFill>
                  <a:schemeClr val="dk1"/>
                </a:solidFill>
                <a:latin typeface="Calibri"/>
                <a:ea typeface="Calibri"/>
                <a:cs typeface="Calibri"/>
                <a:sym typeface="Calibri"/>
              </a:rPr>
              <a:t> able to sense the weak field that was produced, and survived better, passing down the “mutation” until it became an adaptation.</a:t>
            </a:r>
            <a:br>
              <a:rPr b="0" i="0" lang="en-US" sz="1200" u="none" cap="none" strike="noStrike">
                <a:solidFill>
                  <a:schemeClr val="dk1"/>
                </a:solidFill>
                <a:latin typeface="Calibri"/>
                <a:ea typeface="Calibri"/>
                <a:cs typeface="Calibri"/>
                <a:sym typeface="Calibri"/>
              </a:rPr>
            </a:br>
          </a:p>
        </p:txBody>
      </p:sp>
      <p:sp>
        <p:nvSpPr>
          <p:cNvPr id="736" name="Shape 7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3" name="Shape 82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Small changes began to occur that decreased the contraction of the muscle, allowing more electrical output.</a:t>
            </a:r>
          </a:p>
        </p:txBody>
      </p:sp>
      <p:sp>
        <p:nvSpPr>
          <p:cNvPr id="824" name="Shape 82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7" name="Shape 907"/>
        <p:cNvGrpSpPr/>
        <p:nvPr/>
      </p:nvGrpSpPr>
      <p:grpSpPr>
        <a:xfrm>
          <a:off x="0" y="0"/>
          <a:ext cx="0" cy="0"/>
          <a:chOff x="0" y="0"/>
          <a:chExt cx="0" cy="0"/>
        </a:xfrm>
      </p:grpSpPr>
      <p:sp>
        <p:nvSpPr>
          <p:cNvPr id="908" name="Shape 9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09" name="Shape 9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Likely more  “electric muscle” cells were also packed into the same area as cell shape changes took place, allowing increased electrical output</a:t>
            </a:r>
          </a:p>
        </p:txBody>
      </p:sp>
      <p:sp>
        <p:nvSpPr>
          <p:cNvPr id="910" name="Shape 9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These feathers help these Mute Swan chicks stay warm during cold temperatures</a:t>
            </a:r>
          </a:p>
        </p:txBody>
      </p:sp>
      <p:sp>
        <p:nvSpPr>
          <p:cNvPr id="118" name="Shape 11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7" name="Shape 997"/>
        <p:cNvGrpSpPr/>
        <p:nvPr/>
      </p:nvGrpSpPr>
      <p:grpSpPr>
        <a:xfrm>
          <a:off x="0" y="0"/>
          <a:ext cx="0" cy="0"/>
          <a:chOff x="0" y="0"/>
          <a:chExt cx="0" cy="0"/>
        </a:xfrm>
      </p:grpSpPr>
      <p:sp>
        <p:nvSpPr>
          <p:cNvPr id="998" name="Shape 9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99" name="Shape 9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Eventually, the cells became specialized and developed into the electrocytes we know and see today.</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It is important to remember that this is a random, step by step process. Evolution doesn’t “try” to produce anything. Instead mutations arise that either help or hinder survival based on the environment, and the animals that survive have a chance for the small mutations to be passed down, and then go through more rounds of selection as more step by step mutations occur.</a:t>
            </a:r>
          </a:p>
        </p:txBody>
      </p:sp>
      <p:sp>
        <p:nvSpPr>
          <p:cNvPr id="1000" name="Shape 10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2" name="Shape 1092"/>
        <p:cNvGrpSpPr/>
        <p:nvPr/>
      </p:nvGrpSpPr>
      <p:grpSpPr>
        <a:xfrm>
          <a:off x="0" y="0"/>
          <a:ext cx="0" cy="0"/>
          <a:chOff x="0" y="0"/>
          <a:chExt cx="0" cy="0"/>
        </a:xfrm>
      </p:grpSpPr>
      <p:sp>
        <p:nvSpPr>
          <p:cNvPr id="1093" name="Shape 10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94" name="Shape 10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These feathers help this Common Loon stay dry when swimming</a:t>
            </a:r>
          </a:p>
        </p:txBody>
      </p:sp>
      <p:sp>
        <p:nvSpPr>
          <p:cNvPr id="127" name="Shape 12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These feathers help these male birds of paradise and peacock attract females</a:t>
            </a:r>
          </a:p>
        </p:txBody>
      </p:sp>
      <p:sp>
        <p:nvSpPr>
          <p:cNvPr id="136" name="Shape 1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That’s right. Electric fish can make electricity! Let’s talk more about this!</a:t>
            </a:r>
          </a:p>
        </p:txBody>
      </p:sp>
      <p:sp>
        <p:nvSpPr>
          <p:cNvPr id="147" name="Shape 14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cartoon map illustrates each of the electric fish groups (and I will talk about them in a sec) and where they live. Most species live in freshwaters of Africa and Central and South America, and a few species are marine</a:t>
            </a:r>
          </a:p>
        </p:txBody>
      </p:sp>
      <p:sp>
        <p:nvSpPr>
          <p:cNvPr id="154" name="Shape 15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jpg"/><Relationship Id="rId4"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jpg"/><Relationship Id="rId4" Type="http://schemas.openxmlformats.org/officeDocument/2006/relationships/image" Target="../media/image10.jpg"/><Relationship Id="rId5" Type="http://schemas.openxmlformats.org/officeDocument/2006/relationships/image" Target="../media/image08.jpg"/><Relationship Id="rId6"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24.jpg"/><Relationship Id="rId5" Type="http://schemas.openxmlformats.org/officeDocument/2006/relationships/image" Target="../media/image28.jpg"/><Relationship Id="rId6" Type="http://schemas.openxmlformats.org/officeDocument/2006/relationships/image" Target="../media/image27.jpg"/><Relationship Id="rId7" Type="http://schemas.openxmlformats.org/officeDocument/2006/relationships/image" Target="../media/image31.jp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jpg"/><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6.jp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2.jp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5.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5.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ctrTitle"/>
          </p:nvPr>
        </p:nvSpPr>
        <p:spPr>
          <a:xfrm>
            <a:off x="685800" y="1600200"/>
            <a:ext cx="7772400" cy="2000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Building a Biological Battery; Electric Fish Know Watt to Do!</a:t>
            </a:r>
          </a:p>
        </p:txBody>
      </p:sp>
      <p:sp>
        <p:nvSpPr>
          <p:cNvPr id="89" name="Shape 89"/>
          <p:cNvSpPr txBox="1"/>
          <p:nvPr>
            <p:ph idx="1" type="subTitle"/>
          </p:nvPr>
        </p:nvSpPr>
        <p:spPr>
          <a:xfrm>
            <a:off x="609600" y="4267200"/>
            <a:ext cx="7848599" cy="1828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888888"/>
              </a:buClr>
              <a:buSzPct val="25000"/>
              <a:buFont typeface="Arial"/>
              <a:buNone/>
            </a:pPr>
            <a:r>
              <a:rPr b="0" i="0" lang="en-US" sz="3200" u="none" cap="none" strike="noStrike">
                <a:solidFill>
                  <a:srgbClr val="888888"/>
                </a:solidFill>
                <a:latin typeface="Calibri"/>
                <a:ea typeface="Calibri"/>
                <a:cs typeface="Calibri"/>
                <a:sym typeface="Calibri"/>
              </a:rPr>
              <a:t>Savvas J. Constantinou &amp; Mauricio Losilla</a:t>
            </a:r>
            <a:br>
              <a:rPr b="0" i="0" lang="en-US" sz="3200" u="none" cap="none" strike="noStrike">
                <a:solidFill>
                  <a:srgbClr val="888888"/>
                </a:solidFill>
                <a:latin typeface="Calibri"/>
                <a:ea typeface="Calibri"/>
                <a:cs typeface="Calibri"/>
                <a:sym typeface="Calibri"/>
              </a:rPr>
            </a:br>
            <a:r>
              <a:rPr b="0" i="0" lang="en-US" sz="3200" u="none" cap="none" strike="noStrike">
                <a:solidFill>
                  <a:srgbClr val="888888"/>
                </a:solidFill>
                <a:latin typeface="Calibri"/>
                <a:ea typeface="Calibri"/>
                <a:cs typeface="Calibri"/>
                <a:sym typeface="Calibri"/>
              </a:rPr>
              <a:t>Gallant Laboratory</a:t>
            </a:r>
            <a:br>
              <a:rPr b="0" i="0" lang="en-US" sz="3200" u="none" cap="none" strike="noStrike">
                <a:solidFill>
                  <a:srgbClr val="888888"/>
                </a:solidFill>
                <a:latin typeface="Calibri"/>
                <a:ea typeface="Calibri"/>
                <a:cs typeface="Calibri"/>
                <a:sym typeface="Calibri"/>
              </a:rPr>
            </a:br>
            <a:r>
              <a:rPr b="0" i="0" lang="en-US" sz="3200" u="none" cap="none" strike="noStrike">
                <a:solidFill>
                  <a:srgbClr val="888888"/>
                </a:solidFill>
                <a:latin typeface="Calibri"/>
                <a:ea typeface="Calibri"/>
                <a:cs typeface="Calibri"/>
                <a:sym typeface="Calibri"/>
              </a:rPr>
              <a:t>Michigan State University </a:t>
            </a:r>
          </a:p>
          <a:p>
            <a:pPr indent="0" lvl="0" marL="0" marR="0" rtl="0" algn="ctr">
              <a:spcBef>
                <a:spcPts val="640"/>
              </a:spcBef>
              <a:buClr>
                <a:srgbClr val="888888"/>
              </a:buClr>
              <a:buSzPct val="25000"/>
              <a:buFont typeface="Arial"/>
              <a:buNone/>
            </a:pPr>
            <a:r>
              <a:t/>
            </a:r>
            <a:endParaRPr b="0" i="0" sz="3200" u="none" cap="none" strike="noStrik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Electric Rays</a:t>
            </a:r>
          </a:p>
        </p:txBody>
      </p:sp>
      <p:pic>
        <p:nvPicPr>
          <p:cNvPr id="165" name="Shape 165"/>
          <p:cNvPicPr preferRelativeResize="0"/>
          <p:nvPr>
            <p:ph idx="1" type="body"/>
          </p:nvPr>
        </p:nvPicPr>
        <p:blipFill rotWithShape="1">
          <a:blip r:embed="rId3">
            <a:alphaModFix/>
          </a:blip>
          <a:srcRect b="0" l="0" r="0" t="0"/>
          <a:stretch/>
        </p:blipFill>
        <p:spPr>
          <a:xfrm>
            <a:off x="533400" y="1600200"/>
            <a:ext cx="5105399" cy="3830446"/>
          </a:xfrm>
          <a:prstGeom prst="rect">
            <a:avLst/>
          </a:prstGeom>
          <a:noFill/>
          <a:ln>
            <a:noFill/>
          </a:ln>
        </p:spPr>
      </p:pic>
      <p:pic>
        <p:nvPicPr>
          <p:cNvPr id="166" name="Shape 166"/>
          <p:cNvPicPr preferRelativeResize="0"/>
          <p:nvPr>
            <p:ph idx="2" type="body"/>
          </p:nvPr>
        </p:nvPicPr>
        <p:blipFill rotWithShape="1">
          <a:blip r:embed="rId4">
            <a:alphaModFix/>
          </a:blip>
          <a:srcRect b="28326" l="1733" r="77505" t="39952"/>
          <a:stretch/>
        </p:blipFill>
        <p:spPr>
          <a:xfrm>
            <a:off x="5737707" y="2133600"/>
            <a:ext cx="1924332" cy="1387365"/>
          </a:xfrm>
          <a:prstGeom prst="rect">
            <a:avLst/>
          </a:prstGeom>
          <a:noFill/>
          <a:ln>
            <a:noFill/>
          </a:ln>
        </p:spPr>
      </p:pic>
      <p:sp>
        <p:nvSpPr>
          <p:cNvPr id="167" name="Shape 167"/>
          <p:cNvSpPr txBox="1"/>
          <p:nvPr/>
        </p:nvSpPr>
        <p:spPr>
          <a:xfrm>
            <a:off x="533400" y="5410200"/>
            <a:ext cx="3276600" cy="38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Philippe Guillaume</a:t>
            </a:r>
          </a:p>
        </p:txBody>
      </p:sp>
      <p:pic>
        <p:nvPicPr>
          <p:cNvPr id="168" name="Shape 168"/>
          <p:cNvPicPr preferRelativeResize="0"/>
          <p:nvPr/>
        </p:nvPicPr>
        <p:blipFill rotWithShape="1">
          <a:blip r:embed="rId4">
            <a:alphaModFix/>
          </a:blip>
          <a:srcRect b="28326" l="34111" r="52682" t="39952"/>
          <a:stretch/>
        </p:blipFill>
        <p:spPr>
          <a:xfrm>
            <a:off x="7696200" y="2138853"/>
            <a:ext cx="1224078" cy="13873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Electric Skates</a:t>
            </a:r>
          </a:p>
        </p:txBody>
      </p:sp>
      <p:pic>
        <p:nvPicPr>
          <p:cNvPr id="175" name="Shape 175"/>
          <p:cNvPicPr preferRelativeResize="0"/>
          <p:nvPr>
            <p:ph idx="2" type="body"/>
          </p:nvPr>
        </p:nvPicPr>
        <p:blipFill rotWithShape="1">
          <a:blip r:embed="rId3">
            <a:alphaModFix/>
          </a:blip>
          <a:srcRect b="59927" l="1733" r="77505" t="14689"/>
          <a:stretch/>
        </p:blipFill>
        <p:spPr>
          <a:xfrm>
            <a:off x="5771867" y="2138853"/>
            <a:ext cx="1924332" cy="1110153"/>
          </a:xfrm>
          <a:prstGeom prst="rect">
            <a:avLst/>
          </a:prstGeom>
          <a:noFill/>
          <a:ln>
            <a:noFill/>
          </a:ln>
        </p:spPr>
      </p:pic>
      <p:sp>
        <p:nvSpPr>
          <p:cNvPr id="176" name="Shape 176"/>
          <p:cNvSpPr txBox="1"/>
          <p:nvPr/>
        </p:nvSpPr>
        <p:spPr>
          <a:xfrm>
            <a:off x="533400" y="5943600"/>
            <a:ext cx="3276600" cy="38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Andy Martinez_NOAA</a:t>
            </a:r>
          </a:p>
        </p:txBody>
      </p:sp>
      <p:pic>
        <p:nvPicPr>
          <p:cNvPr id="177" name="Shape 177"/>
          <p:cNvPicPr preferRelativeResize="0"/>
          <p:nvPr/>
        </p:nvPicPr>
        <p:blipFill rotWithShape="1">
          <a:blip r:embed="rId3">
            <a:alphaModFix/>
          </a:blip>
          <a:srcRect b="61911" l="34111" r="52682" t="15315"/>
          <a:stretch/>
        </p:blipFill>
        <p:spPr>
          <a:xfrm>
            <a:off x="7696200" y="2057400"/>
            <a:ext cx="1224078" cy="996041"/>
          </a:xfrm>
          <a:prstGeom prst="rect">
            <a:avLst/>
          </a:prstGeom>
          <a:noFill/>
          <a:ln>
            <a:noFill/>
          </a:ln>
        </p:spPr>
      </p:pic>
      <p:pic>
        <p:nvPicPr>
          <p:cNvPr id="178" name="Shape 178"/>
          <p:cNvPicPr preferRelativeResize="0"/>
          <p:nvPr>
            <p:ph idx="1" type="body"/>
          </p:nvPr>
        </p:nvPicPr>
        <p:blipFill rotWithShape="1">
          <a:blip r:embed="rId4">
            <a:alphaModFix/>
          </a:blip>
          <a:srcRect b="0" l="0" r="0" t="0"/>
          <a:stretch/>
        </p:blipFill>
        <p:spPr>
          <a:xfrm>
            <a:off x="84386" y="1676400"/>
            <a:ext cx="5614737" cy="3809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id="184" name="Shape 184"/>
          <p:cNvPicPr preferRelativeResize="0"/>
          <p:nvPr>
            <p:ph idx="2" type="body"/>
          </p:nvPr>
        </p:nvPicPr>
        <p:blipFill rotWithShape="1">
          <a:blip r:embed="rId3">
            <a:alphaModFix/>
          </a:blip>
          <a:srcRect b="-127" l="1910" r="77328" t="74365"/>
          <a:stretch/>
        </p:blipFill>
        <p:spPr>
          <a:xfrm>
            <a:off x="6131096" y="2446563"/>
            <a:ext cx="1924332" cy="1126671"/>
          </a:xfrm>
          <a:prstGeom prst="rect">
            <a:avLst/>
          </a:prstGeom>
          <a:noFill/>
          <a:ln>
            <a:noFill/>
          </a:ln>
        </p:spPr>
      </p:pic>
      <p:sp>
        <p:nvSpPr>
          <p:cNvPr id="185" name="Shape 18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Electric Stargazers</a:t>
            </a:r>
          </a:p>
        </p:txBody>
      </p:sp>
      <p:sp>
        <p:nvSpPr>
          <p:cNvPr id="186" name="Shape 186"/>
          <p:cNvSpPr txBox="1"/>
          <p:nvPr/>
        </p:nvSpPr>
        <p:spPr>
          <a:xfrm>
            <a:off x="533400" y="5758933"/>
            <a:ext cx="4343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Canvasman21 at English Wikipedia</a:t>
            </a:r>
          </a:p>
        </p:txBody>
      </p:sp>
      <p:pic>
        <p:nvPicPr>
          <p:cNvPr id="187" name="Shape 187"/>
          <p:cNvPicPr preferRelativeResize="0"/>
          <p:nvPr/>
        </p:nvPicPr>
        <p:blipFill rotWithShape="1">
          <a:blip r:embed="rId3">
            <a:alphaModFix/>
          </a:blip>
          <a:srcRect b="7466" l="34380" r="53875" t="76853"/>
          <a:stretch/>
        </p:blipFill>
        <p:spPr>
          <a:xfrm>
            <a:off x="8055428" y="2667000"/>
            <a:ext cx="1088571" cy="685799"/>
          </a:xfrm>
          <a:prstGeom prst="rect">
            <a:avLst/>
          </a:prstGeom>
          <a:noFill/>
          <a:ln>
            <a:noFill/>
          </a:ln>
        </p:spPr>
      </p:pic>
      <p:pic>
        <p:nvPicPr>
          <p:cNvPr id="188" name="Shape 188"/>
          <p:cNvPicPr preferRelativeResize="0"/>
          <p:nvPr>
            <p:ph idx="1" type="body"/>
          </p:nvPr>
        </p:nvPicPr>
        <p:blipFill rotWithShape="1">
          <a:blip r:embed="rId4">
            <a:alphaModFix/>
          </a:blip>
          <a:srcRect b="0" l="0" r="0" t="0"/>
          <a:stretch/>
        </p:blipFill>
        <p:spPr>
          <a:xfrm>
            <a:off x="5443" y="1524000"/>
            <a:ext cx="6090557" cy="40578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pic>
        <p:nvPicPr>
          <p:cNvPr id="194" name="Shape 194"/>
          <p:cNvPicPr preferRelativeResize="0"/>
          <p:nvPr>
            <p:ph idx="2" type="body"/>
          </p:nvPr>
        </p:nvPicPr>
        <p:blipFill rotWithShape="1">
          <a:blip r:embed="rId3">
            <a:alphaModFix/>
          </a:blip>
          <a:srcRect b="5846" l="50003" r="29235" t="68391"/>
          <a:stretch/>
        </p:blipFill>
        <p:spPr>
          <a:xfrm>
            <a:off x="6131096" y="2446563"/>
            <a:ext cx="1924332" cy="1126671"/>
          </a:xfrm>
          <a:prstGeom prst="rect">
            <a:avLst/>
          </a:prstGeom>
          <a:noFill/>
          <a:ln>
            <a:noFill/>
          </a:ln>
        </p:spPr>
      </p:pic>
      <p:sp>
        <p:nvSpPr>
          <p:cNvPr id="195" name="Shape 19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Electric Catfish</a:t>
            </a:r>
          </a:p>
        </p:txBody>
      </p:sp>
      <p:sp>
        <p:nvSpPr>
          <p:cNvPr id="196" name="Shape 196"/>
          <p:cNvSpPr txBox="1"/>
          <p:nvPr/>
        </p:nvSpPr>
        <p:spPr>
          <a:xfrm>
            <a:off x="533400" y="5758933"/>
            <a:ext cx="4343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Stan Shebs</a:t>
            </a:r>
          </a:p>
        </p:txBody>
      </p:sp>
      <p:pic>
        <p:nvPicPr>
          <p:cNvPr id="197" name="Shape 197"/>
          <p:cNvPicPr preferRelativeResize="0"/>
          <p:nvPr/>
        </p:nvPicPr>
        <p:blipFill rotWithShape="1">
          <a:blip r:embed="rId3">
            <a:alphaModFix/>
          </a:blip>
          <a:srcRect b="9706" l="86906" r="1349" t="71669"/>
          <a:stretch/>
        </p:blipFill>
        <p:spPr>
          <a:xfrm>
            <a:off x="8055428" y="2538248"/>
            <a:ext cx="1088571" cy="814551"/>
          </a:xfrm>
          <a:prstGeom prst="rect">
            <a:avLst/>
          </a:prstGeom>
          <a:noFill/>
          <a:ln>
            <a:noFill/>
          </a:ln>
        </p:spPr>
      </p:pic>
      <p:pic>
        <p:nvPicPr>
          <p:cNvPr id="198" name="Shape 198"/>
          <p:cNvPicPr preferRelativeResize="0"/>
          <p:nvPr>
            <p:ph idx="1" type="body"/>
          </p:nvPr>
        </p:nvPicPr>
        <p:blipFill rotWithShape="1">
          <a:blip r:embed="rId4">
            <a:alphaModFix/>
          </a:blip>
          <a:srcRect b="0" l="0" r="0" t="0"/>
          <a:stretch/>
        </p:blipFill>
        <p:spPr>
          <a:xfrm>
            <a:off x="0" y="2060505"/>
            <a:ext cx="6194080" cy="3695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id="204" name="Shape 204"/>
          <p:cNvPicPr preferRelativeResize="0"/>
          <p:nvPr>
            <p:ph idx="2" type="body"/>
          </p:nvPr>
        </p:nvPicPr>
        <p:blipFill rotWithShape="1">
          <a:blip r:embed="rId3">
            <a:alphaModFix/>
          </a:blip>
          <a:srcRect b="31442" l="50173" r="29066" t="42795"/>
          <a:stretch/>
        </p:blipFill>
        <p:spPr>
          <a:xfrm>
            <a:off x="5762476" y="5767098"/>
            <a:ext cx="1924332" cy="1126671"/>
          </a:xfrm>
          <a:prstGeom prst="rect">
            <a:avLst/>
          </a:prstGeom>
          <a:noFill/>
          <a:ln>
            <a:noFill/>
          </a:ln>
        </p:spPr>
      </p:pic>
      <p:sp>
        <p:nvSpPr>
          <p:cNvPr id="205" name="Shape 205"/>
          <p:cNvSpPr txBox="1"/>
          <p:nvPr>
            <p:ph type="title"/>
          </p:nvPr>
        </p:nvSpPr>
        <p:spPr>
          <a:xfrm>
            <a:off x="462456"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Knifefish</a:t>
            </a:r>
          </a:p>
        </p:txBody>
      </p:sp>
      <p:sp>
        <p:nvSpPr>
          <p:cNvPr id="206" name="Shape 206"/>
          <p:cNvSpPr txBox="1"/>
          <p:nvPr/>
        </p:nvSpPr>
        <p:spPr>
          <a:xfrm>
            <a:off x="3810000" y="5241721"/>
            <a:ext cx="4343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Albert Lab Univ Lousiana</a:t>
            </a:r>
          </a:p>
        </p:txBody>
      </p:sp>
      <p:pic>
        <p:nvPicPr>
          <p:cNvPr id="207" name="Shape 207"/>
          <p:cNvPicPr preferRelativeResize="0"/>
          <p:nvPr/>
        </p:nvPicPr>
        <p:blipFill rotWithShape="1">
          <a:blip r:embed="rId3">
            <a:alphaModFix/>
          </a:blip>
          <a:srcRect b="36021" l="86088" r="2167" t="45355"/>
          <a:stretch/>
        </p:blipFill>
        <p:spPr>
          <a:xfrm>
            <a:off x="7686809" y="5858782"/>
            <a:ext cx="1088571" cy="814551"/>
          </a:xfrm>
          <a:prstGeom prst="rect">
            <a:avLst/>
          </a:prstGeom>
          <a:noFill/>
          <a:ln>
            <a:noFill/>
          </a:ln>
        </p:spPr>
      </p:pic>
      <p:pic>
        <p:nvPicPr>
          <p:cNvPr id="208" name="Shape 208"/>
          <p:cNvPicPr preferRelativeResize="0"/>
          <p:nvPr>
            <p:ph idx="1" type="body"/>
          </p:nvPr>
        </p:nvPicPr>
        <p:blipFill rotWithShape="1">
          <a:blip r:embed="rId4">
            <a:alphaModFix/>
          </a:blip>
          <a:srcRect b="0" l="0" r="0" t="0"/>
          <a:stretch/>
        </p:blipFill>
        <p:spPr>
          <a:xfrm>
            <a:off x="3789471" y="3607519"/>
            <a:ext cx="5238163" cy="1617823"/>
          </a:xfrm>
          <a:prstGeom prst="rect">
            <a:avLst/>
          </a:prstGeom>
          <a:noFill/>
          <a:ln>
            <a:noFill/>
          </a:ln>
        </p:spPr>
      </p:pic>
      <p:grpSp>
        <p:nvGrpSpPr>
          <p:cNvPr id="209" name="Shape 209"/>
          <p:cNvGrpSpPr/>
          <p:nvPr/>
        </p:nvGrpSpPr>
        <p:grpSpPr>
          <a:xfrm>
            <a:off x="103133" y="1265606"/>
            <a:ext cx="8845439" cy="2026758"/>
            <a:chOff x="-10509" y="4419600"/>
            <a:chExt cx="8845439" cy="2026758"/>
          </a:xfrm>
        </p:grpSpPr>
        <p:pic>
          <p:nvPicPr>
            <p:cNvPr id="210" name="Shape 210"/>
            <p:cNvPicPr preferRelativeResize="0"/>
            <p:nvPr/>
          </p:nvPicPr>
          <p:blipFill rotWithShape="1">
            <a:blip r:embed="rId5">
              <a:alphaModFix/>
            </a:blip>
            <a:srcRect b="0" l="0" r="0" t="0"/>
            <a:stretch/>
          </p:blipFill>
          <p:spPr>
            <a:xfrm>
              <a:off x="5254" y="4419600"/>
              <a:ext cx="8829674" cy="1638300"/>
            </a:xfrm>
            <a:prstGeom prst="rect">
              <a:avLst/>
            </a:prstGeom>
            <a:noFill/>
            <a:ln>
              <a:noFill/>
            </a:ln>
          </p:spPr>
        </p:pic>
        <p:sp>
          <p:nvSpPr>
            <p:cNvPr id="211" name="Shape 211"/>
            <p:cNvSpPr txBox="1"/>
            <p:nvPr/>
          </p:nvSpPr>
          <p:spPr>
            <a:xfrm>
              <a:off x="-10509" y="6077026"/>
              <a:ext cx="4343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Albert Lab Univ Lousiana</a:t>
              </a:r>
            </a:p>
          </p:txBody>
        </p:sp>
      </p:grpSp>
      <p:grpSp>
        <p:nvGrpSpPr>
          <p:cNvPr id="212" name="Shape 212"/>
          <p:cNvGrpSpPr/>
          <p:nvPr/>
        </p:nvGrpSpPr>
        <p:grpSpPr>
          <a:xfrm>
            <a:off x="45160" y="3607519"/>
            <a:ext cx="4343400" cy="3250480"/>
            <a:chOff x="45160" y="3607519"/>
            <a:chExt cx="4343400" cy="3250480"/>
          </a:xfrm>
        </p:grpSpPr>
        <p:pic>
          <p:nvPicPr>
            <p:cNvPr id="213" name="Shape 213"/>
            <p:cNvPicPr preferRelativeResize="0"/>
            <p:nvPr/>
          </p:nvPicPr>
          <p:blipFill rotWithShape="1">
            <a:blip r:embed="rId6">
              <a:alphaModFix/>
            </a:blip>
            <a:srcRect b="0" l="16433" r="11475" t="0"/>
            <a:stretch/>
          </p:blipFill>
          <p:spPr>
            <a:xfrm>
              <a:off x="118898" y="3607519"/>
              <a:ext cx="3090042" cy="2857499"/>
            </a:xfrm>
            <a:prstGeom prst="rect">
              <a:avLst/>
            </a:prstGeom>
            <a:noFill/>
            <a:ln>
              <a:noFill/>
            </a:ln>
          </p:spPr>
        </p:pic>
        <p:sp>
          <p:nvSpPr>
            <p:cNvPr id="214" name="Shape 214"/>
            <p:cNvSpPr txBox="1"/>
            <p:nvPr/>
          </p:nvSpPr>
          <p:spPr>
            <a:xfrm>
              <a:off x="45160" y="6488667"/>
              <a:ext cx="4343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Google Images</a:t>
              </a: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pic>
        <p:nvPicPr>
          <p:cNvPr id="220" name="Shape 220"/>
          <p:cNvPicPr preferRelativeResize="0"/>
          <p:nvPr>
            <p:ph idx="2" type="body"/>
          </p:nvPr>
        </p:nvPicPr>
        <p:blipFill rotWithShape="1">
          <a:blip r:embed="rId3">
            <a:alphaModFix/>
          </a:blip>
          <a:srcRect b="55656" l="50173" r="29066" t="18582"/>
          <a:stretch/>
        </p:blipFill>
        <p:spPr>
          <a:xfrm>
            <a:off x="5762476" y="5702721"/>
            <a:ext cx="1924332" cy="1126671"/>
          </a:xfrm>
          <a:prstGeom prst="rect">
            <a:avLst/>
          </a:prstGeom>
          <a:noFill/>
          <a:ln>
            <a:noFill/>
          </a:ln>
        </p:spPr>
      </p:pic>
      <p:sp>
        <p:nvSpPr>
          <p:cNvPr id="221" name="Shape 221"/>
          <p:cNvSpPr txBox="1"/>
          <p:nvPr>
            <p:ph type="title"/>
          </p:nvPr>
        </p:nvSpPr>
        <p:spPr>
          <a:xfrm>
            <a:off x="462456"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freshwater elephantfish</a:t>
            </a:r>
          </a:p>
        </p:txBody>
      </p:sp>
      <p:pic>
        <p:nvPicPr>
          <p:cNvPr id="222" name="Shape 222"/>
          <p:cNvPicPr preferRelativeResize="0"/>
          <p:nvPr/>
        </p:nvPicPr>
        <p:blipFill rotWithShape="1">
          <a:blip r:embed="rId3">
            <a:alphaModFix/>
          </a:blip>
          <a:srcRect b="62570" l="86636" r="1619" t="18806"/>
          <a:stretch/>
        </p:blipFill>
        <p:spPr>
          <a:xfrm>
            <a:off x="7848600" y="5715000"/>
            <a:ext cx="1088571" cy="814551"/>
          </a:xfrm>
          <a:prstGeom prst="rect">
            <a:avLst/>
          </a:prstGeom>
          <a:noFill/>
          <a:ln>
            <a:noFill/>
          </a:ln>
        </p:spPr>
      </p:pic>
      <p:grpSp>
        <p:nvGrpSpPr>
          <p:cNvPr id="223" name="Shape 223"/>
          <p:cNvGrpSpPr/>
          <p:nvPr/>
        </p:nvGrpSpPr>
        <p:grpSpPr>
          <a:xfrm>
            <a:off x="0" y="1066800"/>
            <a:ext cx="9144000" cy="4872751"/>
            <a:chOff x="0" y="1066800"/>
            <a:chExt cx="9144000" cy="4872751"/>
          </a:xfrm>
        </p:grpSpPr>
        <p:pic>
          <p:nvPicPr>
            <p:cNvPr id="224" name="Shape 224"/>
            <p:cNvPicPr preferRelativeResize="0"/>
            <p:nvPr/>
          </p:nvPicPr>
          <p:blipFill rotWithShape="1">
            <a:blip r:embed="rId4">
              <a:alphaModFix/>
            </a:blip>
            <a:srcRect b="0" l="0" r="0" t="0"/>
            <a:stretch/>
          </p:blipFill>
          <p:spPr>
            <a:xfrm>
              <a:off x="0" y="1066800"/>
              <a:ext cx="9144000" cy="4503419"/>
            </a:xfrm>
            <a:prstGeom prst="rect">
              <a:avLst/>
            </a:prstGeom>
            <a:noFill/>
            <a:ln>
              <a:noFill/>
            </a:ln>
          </p:spPr>
        </p:pic>
        <p:sp>
          <p:nvSpPr>
            <p:cNvPr id="225" name="Shape 225"/>
            <p:cNvSpPr txBox="1"/>
            <p:nvPr/>
          </p:nvSpPr>
          <p:spPr>
            <a:xfrm>
              <a:off x="76200" y="5570219"/>
              <a:ext cx="44958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Photos by John P Sullivan &amp; Carl D. Hopkins</a:t>
              </a: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Is this an adaptation?</a:t>
            </a:r>
          </a:p>
        </p:txBody>
      </p:sp>
      <p:sp>
        <p:nvSpPr>
          <p:cNvPr id="232" name="Shape 232"/>
          <p:cNvSpPr txBox="1"/>
          <p:nvPr>
            <p:ph idx="1" type="body"/>
          </p:nvPr>
        </p:nvSpPr>
        <p:spPr>
          <a:xfrm>
            <a:off x="457200" y="1600200"/>
            <a:ext cx="40385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Navigation</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Communication</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Defense from predators</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Stun prey</a:t>
            </a:r>
          </a:p>
          <a:p>
            <a:pPr indent="-342900" lvl="0" marL="342900" marR="0" rtl="0" algn="l">
              <a:spcBef>
                <a:spcPts val="56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
        <p:nvSpPr>
          <p:cNvPr id="233" name="Shape 233"/>
          <p:cNvSpPr txBox="1"/>
          <p:nvPr>
            <p:ph idx="2" type="body"/>
          </p:nvPr>
        </p:nvSpPr>
        <p:spPr>
          <a:xfrm>
            <a:off x="5410200" y="1828800"/>
            <a:ext cx="3276600" cy="42973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Weakly electric fish</a:t>
            </a:r>
          </a:p>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Strongly electric fish</a:t>
            </a:r>
          </a:p>
        </p:txBody>
      </p:sp>
      <p:sp>
        <p:nvSpPr>
          <p:cNvPr id="234" name="Shape 234"/>
          <p:cNvSpPr/>
          <p:nvPr/>
        </p:nvSpPr>
        <p:spPr>
          <a:xfrm>
            <a:off x="4495800" y="1676400"/>
            <a:ext cx="609599" cy="914400"/>
          </a:xfrm>
          <a:prstGeom prst="rightBrace">
            <a:avLst>
              <a:gd fmla="val 8333" name="adj1"/>
              <a:gd fmla="val 50000" name="adj2"/>
            </a:avLst>
          </a:prstGeom>
          <a:no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235" name="Shape 235"/>
          <p:cNvSpPr/>
          <p:nvPr/>
        </p:nvSpPr>
        <p:spPr>
          <a:xfrm>
            <a:off x="4495800" y="4267200"/>
            <a:ext cx="609599" cy="914400"/>
          </a:xfrm>
          <a:prstGeom prst="rightBrace">
            <a:avLst>
              <a:gd fmla="val 8333" name="adj1"/>
              <a:gd fmla="val 50000" name="adj2"/>
            </a:avLst>
          </a:prstGeom>
          <a:noFill/>
          <a:ln cap="flat" cmpd="sng"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grpSp>
        <p:nvGrpSpPr>
          <p:cNvPr id="236" name="Shape 236"/>
          <p:cNvGrpSpPr/>
          <p:nvPr/>
        </p:nvGrpSpPr>
        <p:grpSpPr>
          <a:xfrm>
            <a:off x="1524000" y="5226050"/>
            <a:ext cx="6299198" cy="1206499"/>
            <a:chOff x="1524000" y="4038600"/>
            <a:chExt cx="6299198" cy="1206499"/>
          </a:xfrm>
        </p:grpSpPr>
        <p:pic>
          <p:nvPicPr>
            <p:cNvPr id="237" name="Shape 237"/>
            <p:cNvPicPr preferRelativeResize="0"/>
            <p:nvPr/>
          </p:nvPicPr>
          <p:blipFill rotWithShape="1">
            <a:blip r:embed="rId3">
              <a:alphaModFix/>
            </a:blip>
            <a:srcRect b="65370" l="0" r="56385" t="17037"/>
            <a:stretch/>
          </p:blipFill>
          <p:spPr>
            <a:xfrm>
              <a:off x="1524000" y="4038600"/>
              <a:ext cx="1908507" cy="1206499"/>
            </a:xfrm>
            <a:prstGeom prst="rect">
              <a:avLst/>
            </a:prstGeom>
            <a:noFill/>
            <a:ln>
              <a:noFill/>
            </a:ln>
          </p:spPr>
        </p:pic>
        <p:pic>
          <p:nvPicPr>
            <p:cNvPr id="238" name="Shape 238"/>
            <p:cNvPicPr preferRelativeResize="0"/>
            <p:nvPr/>
          </p:nvPicPr>
          <p:blipFill rotWithShape="1">
            <a:blip r:embed="rId3">
              <a:alphaModFix/>
            </a:blip>
            <a:srcRect b="33703" l="521" r="56525" t="54074"/>
            <a:stretch/>
          </p:blipFill>
          <p:spPr>
            <a:xfrm>
              <a:off x="5943600" y="4197350"/>
              <a:ext cx="1879598" cy="838199"/>
            </a:xfrm>
            <a:prstGeom prst="rect">
              <a:avLst/>
            </a:prstGeom>
            <a:noFill/>
            <a:ln>
              <a:noFill/>
            </a:ln>
          </p:spPr>
        </p:pic>
        <p:pic>
          <p:nvPicPr>
            <p:cNvPr id="239" name="Shape 239"/>
            <p:cNvPicPr preferRelativeResize="0"/>
            <p:nvPr/>
          </p:nvPicPr>
          <p:blipFill rotWithShape="1">
            <a:blip r:embed="rId3">
              <a:alphaModFix/>
            </a:blip>
            <a:srcRect b="18147" l="1951" r="55094" t="69630"/>
            <a:stretch/>
          </p:blipFill>
          <p:spPr>
            <a:xfrm>
              <a:off x="3733800" y="4222750"/>
              <a:ext cx="1879598" cy="838199"/>
            </a:xfrm>
            <a:prstGeom prst="rect">
              <a:avLst/>
            </a:prstGeom>
            <a:noFill/>
            <a:ln>
              <a:noFill/>
            </a:ln>
          </p:spPr>
        </p:pic>
      </p:grpSp>
      <p:grpSp>
        <p:nvGrpSpPr>
          <p:cNvPr id="240" name="Shape 240"/>
          <p:cNvGrpSpPr/>
          <p:nvPr/>
        </p:nvGrpSpPr>
        <p:grpSpPr>
          <a:xfrm>
            <a:off x="443625" y="2743200"/>
            <a:ext cx="8104348" cy="1168399"/>
            <a:chOff x="152400" y="5410200"/>
            <a:chExt cx="8104348" cy="1168399"/>
          </a:xfrm>
        </p:grpSpPr>
        <p:pic>
          <p:nvPicPr>
            <p:cNvPr id="241" name="Shape 241"/>
            <p:cNvPicPr preferRelativeResize="0"/>
            <p:nvPr/>
          </p:nvPicPr>
          <p:blipFill rotWithShape="1">
            <a:blip r:embed="rId3">
              <a:alphaModFix/>
            </a:blip>
            <a:srcRect b="84074" l="0" r="56385" t="0"/>
            <a:stretch/>
          </p:blipFill>
          <p:spPr>
            <a:xfrm>
              <a:off x="152400" y="5410200"/>
              <a:ext cx="1908507" cy="1092199"/>
            </a:xfrm>
            <a:prstGeom prst="rect">
              <a:avLst/>
            </a:prstGeom>
            <a:noFill/>
            <a:ln>
              <a:noFill/>
            </a:ln>
          </p:spPr>
        </p:pic>
        <p:pic>
          <p:nvPicPr>
            <p:cNvPr id="242" name="Shape 242"/>
            <p:cNvPicPr preferRelativeResize="0"/>
            <p:nvPr/>
          </p:nvPicPr>
          <p:blipFill rotWithShape="1">
            <a:blip r:embed="rId3">
              <a:alphaModFix/>
            </a:blip>
            <a:srcRect b="46666" l="0" r="56385" t="38334"/>
            <a:stretch/>
          </p:blipFill>
          <p:spPr>
            <a:xfrm>
              <a:off x="4267200" y="5473700"/>
              <a:ext cx="1908507" cy="1028700"/>
            </a:xfrm>
            <a:prstGeom prst="rect">
              <a:avLst/>
            </a:prstGeom>
            <a:noFill/>
            <a:ln>
              <a:noFill/>
            </a:ln>
          </p:spPr>
        </p:pic>
        <p:pic>
          <p:nvPicPr>
            <p:cNvPr id="243" name="Shape 243"/>
            <p:cNvPicPr preferRelativeResize="0"/>
            <p:nvPr/>
          </p:nvPicPr>
          <p:blipFill rotWithShape="1">
            <a:blip r:embed="rId3">
              <a:alphaModFix/>
            </a:blip>
            <a:srcRect b="-184" l="2471" r="54574" t="85740"/>
            <a:stretch/>
          </p:blipFill>
          <p:spPr>
            <a:xfrm>
              <a:off x="2285999" y="5588000"/>
              <a:ext cx="1879598" cy="990599"/>
            </a:xfrm>
            <a:prstGeom prst="rect">
              <a:avLst/>
            </a:prstGeom>
            <a:noFill/>
            <a:ln>
              <a:noFill/>
            </a:ln>
          </p:spPr>
        </p:pic>
        <p:pic>
          <p:nvPicPr>
            <p:cNvPr id="244" name="Shape 244"/>
            <p:cNvPicPr preferRelativeResize="0"/>
            <p:nvPr/>
          </p:nvPicPr>
          <p:blipFill rotWithShape="1">
            <a:blip r:embed="rId3">
              <a:alphaModFix/>
            </a:blip>
            <a:srcRect b="33703" l="521" r="56525" t="54074"/>
            <a:stretch/>
          </p:blipFill>
          <p:spPr>
            <a:xfrm>
              <a:off x="6377150" y="5568950"/>
              <a:ext cx="1879598" cy="838199"/>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Navigation</a:t>
            </a:r>
          </a:p>
        </p:txBody>
      </p:sp>
      <p:sp>
        <p:nvSpPr>
          <p:cNvPr id="251" name="Shape 25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This means to be able to tell apart objects, find food and shelter, detect dangers…</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Many electric fish are nocturnal and live in murky waters. Sight is not very useful under these conditions!</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23041" y="7883"/>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Navigation</a:t>
            </a:r>
          </a:p>
        </p:txBody>
      </p:sp>
      <p:grpSp>
        <p:nvGrpSpPr>
          <p:cNvPr id="258" name="Shape 258"/>
          <p:cNvGrpSpPr/>
          <p:nvPr/>
        </p:nvGrpSpPr>
        <p:grpSpPr>
          <a:xfrm>
            <a:off x="1952624" y="990600"/>
            <a:ext cx="5238751" cy="5589032"/>
            <a:chOff x="1952624" y="990600"/>
            <a:chExt cx="5238751" cy="5589032"/>
          </a:xfrm>
        </p:grpSpPr>
        <p:pic>
          <p:nvPicPr>
            <p:cNvPr id="259" name="Shape 259"/>
            <p:cNvPicPr preferRelativeResize="0"/>
            <p:nvPr/>
          </p:nvPicPr>
          <p:blipFill rotWithShape="1">
            <a:blip r:embed="rId3">
              <a:alphaModFix/>
            </a:blip>
            <a:srcRect b="0" l="0" r="0" t="0"/>
            <a:stretch/>
          </p:blipFill>
          <p:spPr>
            <a:xfrm>
              <a:off x="1952625" y="990600"/>
              <a:ext cx="5238750" cy="5219699"/>
            </a:xfrm>
            <a:prstGeom prst="rect">
              <a:avLst/>
            </a:prstGeom>
            <a:noFill/>
            <a:ln>
              <a:noFill/>
            </a:ln>
          </p:spPr>
        </p:pic>
        <p:sp>
          <p:nvSpPr>
            <p:cNvPr id="260" name="Shape 260"/>
            <p:cNvSpPr txBox="1"/>
            <p:nvPr/>
          </p:nvSpPr>
          <p:spPr>
            <a:xfrm>
              <a:off x="1952624" y="6210300"/>
              <a:ext cx="523875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Saved from askabiologist.asu.edu/echolocation</a:t>
              </a: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423041" y="7883"/>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Navigation</a:t>
            </a:r>
          </a:p>
        </p:txBody>
      </p:sp>
      <p:grpSp>
        <p:nvGrpSpPr>
          <p:cNvPr id="267" name="Shape 267"/>
          <p:cNvGrpSpPr/>
          <p:nvPr/>
        </p:nvGrpSpPr>
        <p:grpSpPr>
          <a:xfrm>
            <a:off x="1655380" y="1129492"/>
            <a:ext cx="5833240" cy="5270573"/>
            <a:chOff x="1655380" y="1129492"/>
            <a:chExt cx="5833240" cy="5270573"/>
          </a:xfrm>
        </p:grpSpPr>
        <p:sp>
          <p:nvSpPr>
            <p:cNvPr id="268" name="Shape 268"/>
            <p:cNvSpPr txBox="1"/>
            <p:nvPr/>
          </p:nvSpPr>
          <p:spPr>
            <a:xfrm>
              <a:off x="4572000" y="6030733"/>
              <a:ext cx="277177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von der Emde (2006) fig 1</a:t>
              </a:r>
            </a:p>
          </p:txBody>
        </p:sp>
        <p:pic>
          <p:nvPicPr>
            <p:cNvPr id="269" name="Shape 269"/>
            <p:cNvPicPr preferRelativeResize="0"/>
            <p:nvPr/>
          </p:nvPicPr>
          <p:blipFill rotWithShape="1">
            <a:blip r:embed="rId3">
              <a:alphaModFix/>
            </a:blip>
            <a:srcRect b="0" l="36207" r="0" t="0"/>
            <a:stretch/>
          </p:blipFill>
          <p:spPr>
            <a:xfrm>
              <a:off x="1655380" y="1129492"/>
              <a:ext cx="5833240" cy="4599012"/>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Adaptations</a:t>
            </a:r>
          </a:p>
        </p:txBody>
      </p:sp>
      <p:sp>
        <p:nvSpPr>
          <p:cNvPr id="96" name="Shape 96"/>
          <p:cNvSpPr txBox="1"/>
          <p:nvPr>
            <p:ph idx="1" type="body"/>
          </p:nvPr>
        </p:nvSpPr>
        <p:spPr>
          <a:xfrm>
            <a:off x="457200" y="1752600"/>
            <a:ext cx="8229600" cy="43735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Give organisms advantages in their environment</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Evolved by Natural Selection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Communication</a:t>
            </a:r>
          </a:p>
        </p:txBody>
      </p:sp>
      <p:sp>
        <p:nvSpPr>
          <p:cNvPr id="276" name="Shape 276"/>
          <p:cNvSpPr txBox="1"/>
          <p:nvPr>
            <p:ph idx="1" type="body"/>
          </p:nvPr>
        </p:nvSpPr>
        <p:spPr>
          <a:xfrm>
            <a:off x="457200" y="1752600"/>
            <a:ext cx="8229600" cy="43735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Electric fish can detect the electric signals emitted by other fish</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They can communicate things like: species they belong to, their size, sex, breeding status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342900"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Communication</a:t>
            </a:r>
          </a:p>
        </p:txBody>
      </p:sp>
      <p:pic>
        <p:nvPicPr>
          <p:cNvPr id="283" name="Shape 283"/>
          <p:cNvPicPr preferRelativeResize="0"/>
          <p:nvPr>
            <p:ph idx="1" type="body"/>
          </p:nvPr>
        </p:nvPicPr>
        <p:blipFill rotWithShape="1">
          <a:blip r:embed="rId3">
            <a:alphaModFix/>
          </a:blip>
          <a:srcRect b="0" l="0" r="0" t="0"/>
          <a:stretch/>
        </p:blipFill>
        <p:spPr>
          <a:xfrm>
            <a:off x="5233317" y="996433"/>
            <a:ext cx="3758281" cy="2114033"/>
          </a:xfrm>
          <a:prstGeom prst="rect">
            <a:avLst/>
          </a:prstGeom>
          <a:noFill/>
          <a:ln>
            <a:noFill/>
          </a:ln>
        </p:spPr>
      </p:pic>
      <p:sp>
        <p:nvSpPr>
          <p:cNvPr id="284" name="Shape 284"/>
          <p:cNvSpPr txBox="1"/>
          <p:nvPr/>
        </p:nvSpPr>
        <p:spPr>
          <a:xfrm>
            <a:off x="6781800" y="3027401"/>
            <a:ext cx="23622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Larry Keller</a:t>
            </a:r>
          </a:p>
        </p:txBody>
      </p:sp>
      <p:grpSp>
        <p:nvGrpSpPr>
          <p:cNvPr id="285" name="Shape 285"/>
          <p:cNvGrpSpPr/>
          <p:nvPr/>
        </p:nvGrpSpPr>
        <p:grpSpPr>
          <a:xfrm>
            <a:off x="152400" y="996433"/>
            <a:ext cx="4190999" cy="2579132"/>
            <a:chOff x="0" y="1739900"/>
            <a:chExt cx="3889858" cy="2579132"/>
          </a:xfrm>
        </p:grpSpPr>
        <p:pic>
          <p:nvPicPr>
            <p:cNvPr id="286" name="Shape 286"/>
            <p:cNvPicPr preferRelativeResize="0"/>
            <p:nvPr/>
          </p:nvPicPr>
          <p:blipFill rotWithShape="1">
            <a:blip r:embed="rId4">
              <a:alphaModFix/>
            </a:blip>
            <a:srcRect b="0" l="0" r="0" t="0"/>
            <a:stretch/>
          </p:blipFill>
          <p:spPr>
            <a:xfrm>
              <a:off x="29795" y="1739900"/>
              <a:ext cx="3860063" cy="2171700"/>
            </a:xfrm>
            <a:prstGeom prst="rect">
              <a:avLst/>
            </a:prstGeom>
            <a:noFill/>
            <a:ln>
              <a:noFill/>
            </a:ln>
          </p:spPr>
        </p:pic>
        <p:sp>
          <p:nvSpPr>
            <p:cNvPr id="287" name="Shape 287"/>
            <p:cNvSpPr txBox="1"/>
            <p:nvPr/>
          </p:nvSpPr>
          <p:spPr>
            <a:xfrm>
              <a:off x="0" y="3949700"/>
              <a:ext cx="2286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Corey Hayes</a:t>
              </a:r>
            </a:p>
          </p:txBody>
        </p:sp>
      </p:grpSp>
      <p:grpSp>
        <p:nvGrpSpPr>
          <p:cNvPr id="288" name="Shape 288"/>
          <p:cNvGrpSpPr/>
          <p:nvPr/>
        </p:nvGrpSpPr>
        <p:grpSpPr>
          <a:xfrm>
            <a:off x="99676" y="3812143"/>
            <a:ext cx="3862722" cy="2969656"/>
            <a:chOff x="1162050" y="3124199"/>
            <a:chExt cx="3862722" cy="2969656"/>
          </a:xfrm>
        </p:grpSpPr>
        <p:pic>
          <p:nvPicPr>
            <p:cNvPr id="289" name="Shape 289"/>
            <p:cNvPicPr preferRelativeResize="0"/>
            <p:nvPr/>
          </p:nvPicPr>
          <p:blipFill rotWithShape="1">
            <a:blip r:embed="rId5">
              <a:alphaModFix/>
            </a:blip>
            <a:srcRect b="0" l="0" r="0" t="0"/>
            <a:stretch/>
          </p:blipFill>
          <p:spPr>
            <a:xfrm>
              <a:off x="1162050" y="3124199"/>
              <a:ext cx="3862722" cy="2600324"/>
            </a:xfrm>
            <a:prstGeom prst="rect">
              <a:avLst/>
            </a:prstGeom>
            <a:noFill/>
            <a:ln>
              <a:noFill/>
            </a:ln>
          </p:spPr>
        </p:pic>
        <p:sp>
          <p:nvSpPr>
            <p:cNvPr id="290" name="Shape 290"/>
            <p:cNvSpPr txBox="1"/>
            <p:nvPr/>
          </p:nvSpPr>
          <p:spPr>
            <a:xfrm>
              <a:off x="1231487" y="5724523"/>
              <a:ext cx="356911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Scott Helfrich</a:t>
              </a:r>
            </a:p>
          </p:txBody>
        </p:sp>
      </p:grpSp>
      <p:grpSp>
        <p:nvGrpSpPr>
          <p:cNvPr id="291" name="Shape 291"/>
          <p:cNvGrpSpPr/>
          <p:nvPr/>
        </p:nvGrpSpPr>
        <p:grpSpPr>
          <a:xfrm>
            <a:off x="5791200" y="3595210"/>
            <a:ext cx="2895600" cy="3186589"/>
            <a:chOff x="5181600" y="2851675"/>
            <a:chExt cx="3604901" cy="3872379"/>
          </a:xfrm>
        </p:grpSpPr>
        <p:pic>
          <p:nvPicPr>
            <p:cNvPr id="292" name="Shape 292"/>
            <p:cNvPicPr preferRelativeResize="0"/>
            <p:nvPr/>
          </p:nvPicPr>
          <p:blipFill rotWithShape="1">
            <a:blip r:embed="rId6">
              <a:alphaModFix/>
            </a:blip>
            <a:srcRect b="0" l="0" r="0" t="0"/>
            <a:stretch/>
          </p:blipFill>
          <p:spPr>
            <a:xfrm>
              <a:off x="5181600" y="2851675"/>
              <a:ext cx="3604901" cy="3503046"/>
            </a:xfrm>
            <a:prstGeom prst="rect">
              <a:avLst/>
            </a:prstGeom>
            <a:noFill/>
            <a:ln>
              <a:noFill/>
            </a:ln>
          </p:spPr>
        </p:pic>
        <p:sp>
          <p:nvSpPr>
            <p:cNvPr id="293" name="Shape 293"/>
            <p:cNvSpPr txBox="1"/>
            <p:nvPr/>
          </p:nvSpPr>
          <p:spPr>
            <a:xfrm>
              <a:off x="5181600" y="6354723"/>
              <a:ext cx="320039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Mark Schwall</a:t>
              </a: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Communication</a:t>
            </a:r>
          </a:p>
        </p:txBody>
      </p:sp>
      <p:pic>
        <p:nvPicPr>
          <p:cNvPr id="300" name="Shape 300"/>
          <p:cNvPicPr preferRelativeResize="0"/>
          <p:nvPr>
            <p:ph idx="1" type="body"/>
          </p:nvPr>
        </p:nvPicPr>
        <p:blipFill rotWithShape="1">
          <a:blip r:embed="rId3">
            <a:alphaModFix/>
          </a:blip>
          <a:srcRect b="0" l="0" r="0" t="0"/>
          <a:stretch/>
        </p:blipFill>
        <p:spPr>
          <a:xfrm>
            <a:off x="762000" y="1295400"/>
            <a:ext cx="7619999" cy="4286250"/>
          </a:xfrm>
          <a:prstGeom prst="rect">
            <a:avLst/>
          </a:prstGeom>
          <a:noFill/>
          <a:ln>
            <a:noFill/>
          </a:ln>
        </p:spPr>
      </p:pic>
      <p:sp>
        <p:nvSpPr>
          <p:cNvPr id="301" name="Shape 301"/>
          <p:cNvSpPr txBox="1"/>
          <p:nvPr/>
        </p:nvSpPr>
        <p:spPr>
          <a:xfrm>
            <a:off x="3429000" y="5636062"/>
            <a:ext cx="51816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Saved from 2e.mindsmachine.com/asf15.03.html</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381000" y="381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Communication</a:t>
            </a:r>
          </a:p>
        </p:txBody>
      </p:sp>
      <p:grpSp>
        <p:nvGrpSpPr>
          <p:cNvPr id="308" name="Shape 308"/>
          <p:cNvGrpSpPr/>
          <p:nvPr/>
        </p:nvGrpSpPr>
        <p:grpSpPr>
          <a:xfrm>
            <a:off x="1428092" y="1143000"/>
            <a:ext cx="6287813" cy="5535753"/>
            <a:chOff x="1428092" y="1143000"/>
            <a:chExt cx="6287813" cy="5535753"/>
          </a:xfrm>
        </p:grpSpPr>
        <p:pic>
          <p:nvPicPr>
            <p:cNvPr id="309" name="Shape 309"/>
            <p:cNvPicPr preferRelativeResize="0"/>
            <p:nvPr/>
          </p:nvPicPr>
          <p:blipFill rotWithShape="1">
            <a:blip r:embed="rId3">
              <a:alphaModFix/>
            </a:blip>
            <a:srcRect b="3670" l="6749" r="11747" t="7091"/>
            <a:stretch/>
          </p:blipFill>
          <p:spPr>
            <a:xfrm>
              <a:off x="1428092" y="1143000"/>
              <a:ext cx="6287813" cy="5166422"/>
            </a:xfrm>
            <a:prstGeom prst="rect">
              <a:avLst/>
            </a:prstGeom>
            <a:noFill/>
            <a:ln>
              <a:noFill/>
            </a:ln>
          </p:spPr>
        </p:pic>
        <p:sp>
          <p:nvSpPr>
            <p:cNvPr id="310" name="Shape 310"/>
            <p:cNvSpPr txBox="1"/>
            <p:nvPr/>
          </p:nvSpPr>
          <p:spPr>
            <a:xfrm>
              <a:off x="5638800" y="6309421"/>
              <a:ext cx="207710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Gallant Lab, MSU</a:t>
              </a: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Defense &amp; Stunning prey</a:t>
            </a:r>
          </a:p>
        </p:txBody>
      </p:sp>
      <p:sp>
        <p:nvSpPr>
          <p:cNvPr id="317" name="Shape 31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These fish produce strong electric discharges</a:t>
            </a:r>
          </a:p>
          <a:p>
            <a:pPr indent="-228600" lvl="3" marL="16002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Electric eel, electric catfish, and electric rays</a:t>
            </a:r>
          </a:p>
          <a:p>
            <a:pPr indent="-228600" lvl="3" marL="160020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Electric eels can make discharges of ~650 V</a:t>
            </a:r>
          </a:p>
        </p:txBody>
      </p:sp>
      <p:grpSp>
        <p:nvGrpSpPr>
          <p:cNvPr id="318" name="Shape 318"/>
          <p:cNvGrpSpPr/>
          <p:nvPr/>
        </p:nvGrpSpPr>
        <p:grpSpPr>
          <a:xfrm>
            <a:off x="1244600" y="4643437"/>
            <a:ext cx="7899400" cy="2214563"/>
            <a:chOff x="1244600" y="4643437"/>
            <a:chExt cx="7899400" cy="2214563"/>
          </a:xfrm>
        </p:grpSpPr>
        <p:pic>
          <p:nvPicPr>
            <p:cNvPr id="319" name="Shape 319"/>
            <p:cNvPicPr preferRelativeResize="0"/>
            <p:nvPr/>
          </p:nvPicPr>
          <p:blipFill rotWithShape="1">
            <a:blip r:embed="rId3">
              <a:alphaModFix/>
            </a:blip>
            <a:srcRect b="0" l="0" r="0" t="0"/>
            <a:stretch/>
          </p:blipFill>
          <p:spPr>
            <a:xfrm>
              <a:off x="5207000" y="4643437"/>
              <a:ext cx="3937000" cy="2214563"/>
            </a:xfrm>
            <a:prstGeom prst="rect">
              <a:avLst/>
            </a:prstGeom>
            <a:noFill/>
            <a:ln>
              <a:noFill/>
            </a:ln>
          </p:spPr>
        </p:pic>
        <p:sp>
          <p:nvSpPr>
            <p:cNvPr id="320" name="Shape 320"/>
            <p:cNvSpPr txBox="1"/>
            <p:nvPr/>
          </p:nvSpPr>
          <p:spPr>
            <a:xfrm>
              <a:off x="1244600" y="6475967"/>
              <a:ext cx="396239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Saved from kids.nationalgeographic.com</a:t>
              </a: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Defense &amp; Stunning prey</a:t>
            </a:r>
          </a:p>
        </p:txBody>
      </p:sp>
      <p:pic>
        <p:nvPicPr>
          <p:cNvPr id="327" name="Shape 327"/>
          <p:cNvPicPr preferRelativeResize="0"/>
          <p:nvPr>
            <p:ph idx="2" type="body"/>
          </p:nvPr>
        </p:nvPicPr>
        <p:blipFill rotWithShape="1">
          <a:blip r:embed="rId3">
            <a:alphaModFix/>
          </a:blip>
          <a:srcRect b="0" l="0" r="0" t="0"/>
          <a:stretch/>
        </p:blipFill>
        <p:spPr>
          <a:xfrm>
            <a:off x="1130300" y="1219200"/>
            <a:ext cx="6883400" cy="5162549"/>
          </a:xfrm>
          <a:prstGeom prst="rect">
            <a:avLst/>
          </a:prstGeom>
          <a:noFill/>
          <a:ln>
            <a:noFill/>
          </a:ln>
        </p:spPr>
      </p:pic>
      <p:sp>
        <p:nvSpPr>
          <p:cNvPr id="328" name="Shape 328"/>
          <p:cNvSpPr txBox="1"/>
          <p:nvPr/>
        </p:nvSpPr>
        <p:spPr>
          <a:xfrm>
            <a:off x="3276600" y="6400800"/>
            <a:ext cx="48006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Video by Kenneth Catania - Vanderbilt University</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Defense &amp; Stunning prey</a:t>
            </a:r>
          </a:p>
        </p:txBody>
      </p:sp>
      <p:pic>
        <p:nvPicPr>
          <p:cNvPr id="335" name="Shape 335"/>
          <p:cNvPicPr preferRelativeResize="0"/>
          <p:nvPr>
            <p:ph idx="1" type="body"/>
          </p:nvPr>
        </p:nvPicPr>
        <p:blipFill rotWithShape="1">
          <a:blip r:embed="rId3">
            <a:alphaModFix/>
          </a:blip>
          <a:srcRect b="0" l="0" r="0" t="0"/>
          <a:stretch/>
        </p:blipFill>
        <p:spPr>
          <a:xfrm>
            <a:off x="1066800" y="1143000"/>
            <a:ext cx="7010400" cy="5257799"/>
          </a:xfrm>
          <a:prstGeom prst="rect">
            <a:avLst/>
          </a:prstGeom>
          <a:noFill/>
          <a:ln>
            <a:noFill/>
          </a:ln>
        </p:spPr>
      </p:pic>
      <p:sp>
        <p:nvSpPr>
          <p:cNvPr id="336" name="Shape 336"/>
          <p:cNvSpPr txBox="1"/>
          <p:nvPr/>
        </p:nvSpPr>
        <p:spPr>
          <a:xfrm>
            <a:off x="3276600" y="6400800"/>
            <a:ext cx="48006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Video by Kenneth Catania - Vanderbilt University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7200" y="2362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Exercise 1</a:t>
            </a:r>
          </a:p>
        </p:txBody>
      </p:sp>
      <p:sp>
        <p:nvSpPr>
          <p:cNvPr id="342" name="Shape 342"/>
          <p:cNvSpPr txBox="1"/>
          <p:nvPr>
            <p:ph idx="1" type="body"/>
          </p:nvPr>
        </p:nvSpPr>
        <p:spPr>
          <a:xfrm>
            <a:off x="457200" y="1600200"/>
            <a:ext cx="4038599"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
        <p:nvSpPr>
          <p:cNvPr id="343" name="Shape 343"/>
          <p:cNvSpPr txBox="1"/>
          <p:nvPr>
            <p:ph idx="2" type="body"/>
          </p:nvPr>
        </p:nvSpPr>
        <p:spPr>
          <a:xfrm>
            <a:off x="4648200" y="1600200"/>
            <a:ext cx="4038599"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Draw a mormyrid in the natural environment</a:t>
            </a:r>
          </a:p>
        </p:txBody>
      </p:sp>
      <p:grpSp>
        <p:nvGrpSpPr>
          <p:cNvPr id="350" name="Shape 350"/>
          <p:cNvGrpSpPr/>
          <p:nvPr/>
        </p:nvGrpSpPr>
        <p:grpSpPr>
          <a:xfrm>
            <a:off x="57140" y="2575935"/>
            <a:ext cx="9086858" cy="4282064"/>
            <a:chOff x="57140" y="2575935"/>
            <a:chExt cx="9086858" cy="4282064"/>
          </a:xfrm>
        </p:grpSpPr>
        <p:sp>
          <p:nvSpPr>
            <p:cNvPr id="351" name="Shape 351"/>
            <p:cNvSpPr/>
            <p:nvPr/>
          </p:nvSpPr>
          <p:spPr>
            <a:xfrm>
              <a:off x="76200" y="2814146"/>
              <a:ext cx="8987847" cy="2149040"/>
            </a:xfrm>
            <a:custGeom>
              <a:pathLst>
                <a:path extrusionOk="0" h="120000" w="120000">
                  <a:moveTo>
                    <a:pt x="17243" y="5911"/>
                  </a:moveTo>
                  <a:cubicBezTo>
                    <a:pt x="15112" y="7694"/>
                    <a:pt x="17768" y="5423"/>
                    <a:pt x="15971" y="7093"/>
                  </a:cubicBezTo>
                  <a:cubicBezTo>
                    <a:pt x="15737" y="7311"/>
                    <a:pt x="15500" y="7487"/>
                    <a:pt x="15265" y="7684"/>
                  </a:cubicBezTo>
                  <a:cubicBezTo>
                    <a:pt x="15123" y="8078"/>
                    <a:pt x="14996" y="8578"/>
                    <a:pt x="14840" y="8866"/>
                  </a:cubicBezTo>
                  <a:cubicBezTo>
                    <a:pt x="14568" y="9373"/>
                    <a:pt x="14275" y="9655"/>
                    <a:pt x="13992" y="10049"/>
                  </a:cubicBezTo>
                  <a:lnTo>
                    <a:pt x="13568" y="10640"/>
                  </a:lnTo>
                  <a:lnTo>
                    <a:pt x="13144" y="11231"/>
                  </a:lnTo>
                  <a:cubicBezTo>
                    <a:pt x="13003" y="11428"/>
                    <a:pt x="12867" y="11720"/>
                    <a:pt x="12720" y="11822"/>
                  </a:cubicBezTo>
                  <a:cubicBezTo>
                    <a:pt x="12438" y="12019"/>
                    <a:pt x="12150" y="12123"/>
                    <a:pt x="11872" y="12413"/>
                  </a:cubicBezTo>
                  <a:cubicBezTo>
                    <a:pt x="9762" y="14619"/>
                    <a:pt x="11900" y="12449"/>
                    <a:pt x="10600" y="14778"/>
                  </a:cubicBezTo>
                  <a:cubicBezTo>
                    <a:pt x="10422" y="15098"/>
                    <a:pt x="10221" y="15135"/>
                    <a:pt x="10035" y="15369"/>
                  </a:cubicBezTo>
                  <a:cubicBezTo>
                    <a:pt x="9749" y="15727"/>
                    <a:pt x="9469" y="16157"/>
                    <a:pt x="9187" y="16551"/>
                  </a:cubicBezTo>
                  <a:cubicBezTo>
                    <a:pt x="9045" y="16748"/>
                    <a:pt x="8896" y="16864"/>
                    <a:pt x="8763" y="17142"/>
                  </a:cubicBezTo>
                  <a:cubicBezTo>
                    <a:pt x="8260" y="18193"/>
                    <a:pt x="8259" y="18336"/>
                    <a:pt x="7773" y="18916"/>
                  </a:cubicBezTo>
                  <a:cubicBezTo>
                    <a:pt x="7623" y="19096"/>
                    <a:pt x="6963" y="19681"/>
                    <a:pt x="6784" y="20098"/>
                  </a:cubicBezTo>
                  <a:cubicBezTo>
                    <a:pt x="6487" y="20788"/>
                    <a:pt x="6258" y="22013"/>
                    <a:pt x="5936" y="22463"/>
                  </a:cubicBezTo>
                  <a:lnTo>
                    <a:pt x="4664" y="24236"/>
                  </a:lnTo>
                  <a:lnTo>
                    <a:pt x="4240" y="24827"/>
                  </a:lnTo>
                  <a:cubicBezTo>
                    <a:pt x="4098" y="25418"/>
                    <a:pt x="3982" y="26137"/>
                    <a:pt x="3816" y="26600"/>
                  </a:cubicBezTo>
                  <a:cubicBezTo>
                    <a:pt x="3692" y="26946"/>
                    <a:pt x="3522" y="26889"/>
                    <a:pt x="3392" y="27192"/>
                  </a:cubicBezTo>
                  <a:cubicBezTo>
                    <a:pt x="3095" y="27882"/>
                    <a:pt x="2826" y="28768"/>
                    <a:pt x="2544" y="29556"/>
                  </a:cubicBezTo>
                  <a:lnTo>
                    <a:pt x="2120" y="30738"/>
                  </a:lnTo>
                  <a:cubicBezTo>
                    <a:pt x="1972" y="32586"/>
                    <a:pt x="1830" y="34897"/>
                    <a:pt x="1413" y="36059"/>
                  </a:cubicBezTo>
                  <a:lnTo>
                    <a:pt x="989" y="37241"/>
                  </a:lnTo>
                  <a:cubicBezTo>
                    <a:pt x="467" y="40515"/>
                    <a:pt x="870" y="37464"/>
                    <a:pt x="565" y="42561"/>
                  </a:cubicBezTo>
                  <a:cubicBezTo>
                    <a:pt x="493" y="43770"/>
                    <a:pt x="376" y="44926"/>
                    <a:pt x="282" y="46108"/>
                  </a:cubicBezTo>
                  <a:lnTo>
                    <a:pt x="141" y="47881"/>
                  </a:lnTo>
                  <a:lnTo>
                    <a:pt x="0" y="49655"/>
                  </a:lnTo>
                  <a:cubicBezTo>
                    <a:pt x="53" y="50779"/>
                    <a:pt x="137" y="53172"/>
                    <a:pt x="282" y="54384"/>
                  </a:cubicBezTo>
                  <a:cubicBezTo>
                    <a:pt x="358" y="55019"/>
                    <a:pt x="496" y="55508"/>
                    <a:pt x="565" y="56157"/>
                  </a:cubicBezTo>
                  <a:cubicBezTo>
                    <a:pt x="686" y="57296"/>
                    <a:pt x="753" y="58522"/>
                    <a:pt x="848" y="59704"/>
                  </a:cubicBezTo>
                  <a:lnTo>
                    <a:pt x="989" y="61477"/>
                  </a:lnTo>
                  <a:cubicBezTo>
                    <a:pt x="1036" y="62068"/>
                    <a:pt x="1006" y="62905"/>
                    <a:pt x="1130" y="63251"/>
                  </a:cubicBezTo>
                  <a:lnTo>
                    <a:pt x="1554" y="64433"/>
                  </a:lnTo>
                  <a:cubicBezTo>
                    <a:pt x="1623" y="64865"/>
                    <a:pt x="2043" y="67164"/>
                    <a:pt x="1978" y="67980"/>
                  </a:cubicBezTo>
                  <a:cubicBezTo>
                    <a:pt x="1871" y="69328"/>
                    <a:pt x="1413" y="71527"/>
                    <a:pt x="1413" y="71527"/>
                  </a:cubicBezTo>
                  <a:cubicBezTo>
                    <a:pt x="1507" y="72709"/>
                    <a:pt x="1448" y="74382"/>
                    <a:pt x="1696" y="75073"/>
                  </a:cubicBezTo>
                  <a:cubicBezTo>
                    <a:pt x="1837" y="75467"/>
                    <a:pt x="1964" y="75967"/>
                    <a:pt x="2120" y="76256"/>
                  </a:cubicBezTo>
                  <a:cubicBezTo>
                    <a:pt x="2392" y="76762"/>
                    <a:pt x="2720" y="76747"/>
                    <a:pt x="2968" y="77438"/>
                  </a:cubicBezTo>
                  <a:cubicBezTo>
                    <a:pt x="3109" y="77832"/>
                    <a:pt x="3240" y="78302"/>
                    <a:pt x="3392" y="78620"/>
                  </a:cubicBezTo>
                  <a:cubicBezTo>
                    <a:pt x="3618" y="79093"/>
                    <a:pt x="4170" y="79550"/>
                    <a:pt x="4381" y="79802"/>
                  </a:cubicBezTo>
                  <a:cubicBezTo>
                    <a:pt x="5321" y="80925"/>
                    <a:pt x="4445" y="80632"/>
                    <a:pt x="6219" y="80985"/>
                  </a:cubicBezTo>
                  <a:cubicBezTo>
                    <a:pt x="7725" y="81285"/>
                    <a:pt x="9234" y="81379"/>
                    <a:pt x="10742" y="81576"/>
                  </a:cubicBezTo>
                  <a:cubicBezTo>
                    <a:pt x="11024" y="81970"/>
                    <a:pt x="11342" y="82067"/>
                    <a:pt x="11590" y="82758"/>
                  </a:cubicBezTo>
                  <a:cubicBezTo>
                    <a:pt x="11731" y="83152"/>
                    <a:pt x="11849" y="83768"/>
                    <a:pt x="12014" y="83940"/>
                  </a:cubicBezTo>
                  <a:cubicBezTo>
                    <a:pt x="12241" y="84178"/>
                    <a:pt x="14766" y="85094"/>
                    <a:pt x="14840" y="85123"/>
                  </a:cubicBezTo>
                  <a:cubicBezTo>
                    <a:pt x="14982" y="85320"/>
                    <a:pt x="15120" y="85563"/>
                    <a:pt x="15265" y="85714"/>
                  </a:cubicBezTo>
                  <a:cubicBezTo>
                    <a:pt x="16293" y="86790"/>
                    <a:pt x="15685" y="85842"/>
                    <a:pt x="16819" y="86896"/>
                  </a:cubicBezTo>
                  <a:cubicBezTo>
                    <a:pt x="16965" y="87031"/>
                    <a:pt x="17099" y="87336"/>
                    <a:pt x="17243" y="87487"/>
                  </a:cubicBezTo>
                  <a:cubicBezTo>
                    <a:pt x="19080" y="89408"/>
                    <a:pt x="21477" y="88488"/>
                    <a:pt x="23038" y="88669"/>
                  </a:cubicBezTo>
                  <a:cubicBezTo>
                    <a:pt x="23510" y="88866"/>
                    <a:pt x="23982" y="89015"/>
                    <a:pt x="24452" y="89261"/>
                  </a:cubicBezTo>
                  <a:cubicBezTo>
                    <a:pt x="24736" y="89409"/>
                    <a:pt x="25014" y="89748"/>
                    <a:pt x="25300" y="89852"/>
                  </a:cubicBezTo>
                  <a:cubicBezTo>
                    <a:pt x="26099" y="90142"/>
                    <a:pt x="26903" y="90185"/>
                    <a:pt x="27703" y="90443"/>
                  </a:cubicBezTo>
                  <a:cubicBezTo>
                    <a:pt x="29575" y="91045"/>
                    <a:pt x="28353" y="90959"/>
                    <a:pt x="30106" y="91625"/>
                  </a:cubicBezTo>
                  <a:cubicBezTo>
                    <a:pt x="30764" y="91876"/>
                    <a:pt x="31426" y="91977"/>
                    <a:pt x="32084" y="92216"/>
                  </a:cubicBezTo>
                  <a:cubicBezTo>
                    <a:pt x="32509" y="92371"/>
                    <a:pt x="32931" y="92671"/>
                    <a:pt x="33356" y="92807"/>
                  </a:cubicBezTo>
                  <a:cubicBezTo>
                    <a:pt x="35735" y="93573"/>
                    <a:pt x="37165" y="93526"/>
                    <a:pt x="39717" y="93990"/>
                  </a:cubicBezTo>
                  <a:cubicBezTo>
                    <a:pt x="40565" y="94144"/>
                    <a:pt x="41412" y="94466"/>
                    <a:pt x="42261" y="94581"/>
                  </a:cubicBezTo>
                  <a:lnTo>
                    <a:pt x="48480" y="95172"/>
                  </a:lnTo>
                  <a:cubicBezTo>
                    <a:pt x="49641" y="95545"/>
                    <a:pt x="50361" y="95654"/>
                    <a:pt x="51448" y="96354"/>
                  </a:cubicBezTo>
                  <a:cubicBezTo>
                    <a:pt x="51686" y="96507"/>
                    <a:pt x="51919" y="96748"/>
                    <a:pt x="52155" y="96945"/>
                  </a:cubicBezTo>
                  <a:lnTo>
                    <a:pt x="57243" y="96354"/>
                  </a:lnTo>
                  <a:cubicBezTo>
                    <a:pt x="57810" y="96255"/>
                    <a:pt x="58380" y="96153"/>
                    <a:pt x="58939" y="95763"/>
                  </a:cubicBezTo>
                  <a:cubicBezTo>
                    <a:pt x="59233" y="95558"/>
                    <a:pt x="59505" y="94975"/>
                    <a:pt x="59787" y="94581"/>
                  </a:cubicBezTo>
                  <a:lnTo>
                    <a:pt x="60212" y="93990"/>
                  </a:lnTo>
                  <a:cubicBezTo>
                    <a:pt x="60353" y="93793"/>
                    <a:pt x="60489" y="93501"/>
                    <a:pt x="60636" y="93399"/>
                  </a:cubicBezTo>
                  <a:cubicBezTo>
                    <a:pt x="60918" y="93201"/>
                    <a:pt x="61200" y="92966"/>
                    <a:pt x="61484" y="92807"/>
                  </a:cubicBezTo>
                  <a:cubicBezTo>
                    <a:pt x="63709" y="91566"/>
                    <a:pt x="61819" y="92860"/>
                    <a:pt x="63886" y="91625"/>
                  </a:cubicBezTo>
                  <a:cubicBezTo>
                    <a:pt x="64170" y="91456"/>
                    <a:pt x="64455" y="91294"/>
                    <a:pt x="64734" y="91034"/>
                  </a:cubicBezTo>
                  <a:cubicBezTo>
                    <a:pt x="66176" y="89694"/>
                    <a:pt x="64058" y="91386"/>
                    <a:pt x="65583" y="89261"/>
                  </a:cubicBezTo>
                  <a:cubicBezTo>
                    <a:pt x="65854" y="88882"/>
                    <a:pt x="66153" y="88960"/>
                    <a:pt x="66431" y="88669"/>
                  </a:cubicBezTo>
                  <a:lnTo>
                    <a:pt x="67703" y="86896"/>
                  </a:lnTo>
                  <a:lnTo>
                    <a:pt x="68127" y="86305"/>
                  </a:lnTo>
                  <a:cubicBezTo>
                    <a:pt x="68268" y="86108"/>
                    <a:pt x="68427" y="86059"/>
                    <a:pt x="68551" y="85714"/>
                  </a:cubicBezTo>
                  <a:cubicBezTo>
                    <a:pt x="68692" y="85320"/>
                    <a:pt x="68810" y="84704"/>
                    <a:pt x="68975" y="84532"/>
                  </a:cubicBezTo>
                  <a:cubicBezTo>
                    <a:pt x="69389" y="84099"/>
                    <a:pt x="69824" y="84176"/>
                    <a:pt x="70247" y="83940"/>
                  </a:cubicBezTo>
                  <a:cubicBezTo>
                    <a:pt x="72063" y="82927"/>
                    <a:pt x="70023" y="83711"/>
                    <a:pt x="72226" y="82758"/>
                  </a:cubicBezTo>
                  <a:lnTo>
                    <a:pt x="75194" y="81576"/>
                  </a:lnTo>
                  <a:lnTo>
                    <a:pt x="76042" y="80394"/>
                  </a:lnTo>
                  <a:cubicBezTo>
                    <a:pt x="76183" y="80197"/>
                    <a:pt x="76333" y="80081"/>
                    <a:pt x="76466" y="79802"/>
                  </a:cubicBezTo>
                  <a:cubicBezTo>
                    <a:pt x="76654" y="79408"/>
                    <a:pt x="76836" y="78947"/>
                    <a:pt x="77031" y="78620"/>
                  </a:cubicBezTo>
                  <a:cubicBezTo>
                    <a:pt x="77308" y="78157"/>
                    <a:pt x="77597" y="77832"/>
                    <a:pt x="77879" y="77438"/>
                  </a:cubicBezTo>
                  <a:cubicBezTo>
                    <a:pt x="78021" y="77241"/>
                    <a:pt x="78179" y="77192"/>
                    <a:pt x="78303" y="76847"/>
                  </a:cubicBezTo>
                  <a:cubicBezTo>
                    <a:pt x="78768" y="75551"/>
                    <a:pt x="78639" y="75685"/>
                    <a:pt x="79151" y="75073"/>
                  </a:cubicBezTo>
                  <a:cubicBezTo>
                    <a:pt x="79338" y="74850"/>
                    <a:pt x="79530" y="74705"/>
                    <a:pt x="79717" y="74482"/>
                  </a:cubicBezTo>
                  <a:cubicBezTo>
                    <a:pt x="79860" y="74311"/>
                    <a:pt x="79998" y="74062"/>
                    <a:pt x="80141" y="73891"/>
                  </a:cubicBezTo>
                  <a:cubicBezTo>
                    <a:pt x="80328" y="73668"/>
                    <a:pt x="80520" y="73533"/>
                    <a:pt x="80706" y="73300"/>
                  </a:cubicBezTo>
                  <a:cubicBezTo>
                    <a:pt x="80992" y="72942"/>
                    <a:pt x="81265" y="72420"/>
                    <a:pt x="81554" y="72118"/>
                  </a:cubicBezTo>
                  <a:cubicBezTo>
                    <a:pt x="81931" y="71724"/>
                    <a:pt x="82316" y="71449"/>
                    <a:pt x="82685" y="70935"/>
                  </a:cubicBezTo>
                  <a:cubicBezTo>
                    <a:pt x="82826" y="70738"/>
                    <a:pt x="82966" y="70515"/>
                    <a:pt x="83109" y="70344"/>
                  </a:cubicBezTo>
                  <a:cubicBezTo>
                    <a:pt x="84753" y="68379"/>
                    <a:pt x="82301" y="71485"/>
                    <a:pt x="84522" y="69162"/>
                  </a:cubicBezTo>
                  <a:cubicBezTo>
                    <a:pt x="84812" y="68860"/>
                    <a:pt x="85081" y="68282"/>
                    <a:pt x="85371" y="67980"/>
                  </a:cubicBezTo>
                  <a:cubicBezTo>
                    <a:pt x="85559" y="67783"/>
                    <a:pt x="85750" y="67622"/>
                    <a:pt x="85936" y="67389"/>
                  </a:cubicBezTo>
                  <a:cubicBezTo>
                    <a:pt x="86221" y="67031"/>
                    <a:pt x="86501" y="66600"/>
                    <a:pt x="86784" y="66206"/>
                  </a:cubicBezTo>
                  <a:lnTo>
                    <a:pt x="87208" y="65615"/>
                  </a:lnTo>
                  <a:cubicBezTo>
                    <a:pt x="87349" y="65418"/>
                    <a:pt x="87508" y="65370"/>
                    <a:pt x="87632" y="65024"/>
                  </a:cubicBezTo>
                  <a:cubicBezTo>
                    <a:pt x="87915" y="64236"/>
                    <a:pt x="88147" y="62938"/>
                    <a:pt x="88480" y="62660"/>
                  </a:cubicBezTo>
                  <a:cubicBezTo>
                    <a:pt x="90040" y="61355"/>
                    <a:pt x="89438" y="62113"/>
                    <a:pt x="90318" y="60886"/>
                  </a:cubicBezTo>
                  <a:cubicBezTo>
                    <a:pt x="90742" y="61083"/>
                    <a:pt x="91169" y="61184"/>
                    <a:pt x="91590" y="61477"/>
                  </a:cubicBezTo>
                  <a:cubicBezTo>
                    <a:pt x="91737" y="61580"/>
                    <a:pt x="91868" y="61946"/>
                    <a:pt x="92014" y="62068"/>
                  </a:cubicBezTo>
                  <a:cubicBezTo>
                    <a:pt x="92340" y="62342"/>
                    <a:pt x="92673" y="62463"/>
                    <a:pt x="93003" y="62660"/>
                  </a:cubicBezTo>
                  <a:cubicBezTo>
                    <a:pt x="95310" y="65876"/>
                    <a:pt x="92415" y="62045"/>
                    <a:pt x="94699" y="64433"/>
                  </a:cubicBezTo>
                  <a:cubicBezTo>
                    <a:pt x="94988" y="64735"/>
                    <a:pt x="95265" y="65221"/>
                    <a:pt x="95547" y="65615"/>
                  </a:cubicBezTo>
                  <a:lnTo>
                    <a:pt x="96395" y="66798"/>
                  </a:lnTo>
                  <a:cubicBezTo>
                    <a:pt x="96537" y="66995"/>
                    <a:pt x="96672" y="67286"/>
                    <a:pt x="96819" y="67389"/>
                  </a:cubicBezTo>
                  <a:cubicBezTo>
                    <a:pt x="97102" y="67586"/>
                    <a:pt x="97386" y="67759"/>
                    <a:pt x="97667" y="67980"/>
                  </a:cubicBezTo>
                  <a:cubicBezTo>
                    <a:pt x="98140" y="68350"/>
                    <a:pt x="98604" y="68913"/>
                    <a:pt x="99081" y="69162"/>
                  </a:cubicBezTo>
                  <a:cubicBezTo>
                    <a:pt x="99767" y="69521"/>
                    <a:pt x="100271" y="69667"/>
                    <a:pt x="100918" y="70344"/>
                  </a:cubicBezTo>
                  <a:cubicBezTo>
                    <a:pt x="101629" y="71087"/>
                    <a:pt x="101075" y="70673"/>
                    <a:pt x="101766" y="72118"/>
                  </a:cubicBezTo>
                  <a:cubicBezTo>
                    <a:pt x="101900" y="72396"/>
                    <a:pt x="102057" y="72430"/>
                    <a:pt x="102190" y="72709"/>
                  </a:cubicBezTo>
                  <a:cubicBezTo>
                    <a:pt x="102342" y="73027"/>
                    <a:pt x="102462" y="73573"/>
                    <a:pt x="102614" y="73891"/>
                  </a:cubicBezTo>
                  <a:cubicBezTo>
                    <a:pt x="102748" y="74170"/>
                    <a:pt x="102905" y="74204"/>
                    <a:pt x="103038" y="74482"/>
                  </a:cubicBezTo>
                  <a:cubicBezTo>
                    <a:pt x="103190" y="74800"/>
                    <a:pt x="103310" y="75347"/>
                    <a:pt x="103462" y="75665"/>
                  </a:cubicBezTo>
                  <a:cubicBezTo>
                    <a:pt x="103596" y="75943"/>
                    <a:pt x="103756" y="75953"/>
                    <a:pt x="103886" y="76256"/>
                  </a:cubicBezTo>
                  <a:cubicBezTo>
                    <a:pt x="105344" y="79643"/>
                    <a:pt x="104199" y="77874"/>
                    <a:pt x="105159" y="79211"/>
                  </a:cubicBezTo>
                  <a:cubicBezTo>
                    <a:pt x="105535" y="83940"/>
                    <a:pt x="104970" y="78423"/>
                    <a:pt x="105724" y="81576"/>
                  </a:cubicBezTo>
                  <a:cubicBezTo>
                    <a:pt x="105964" y="82581"/>
                    <a:pt x="106182" y="83775"/>
                    <a:pt x="106289" y="85123"/>
                  </a:cubicBezTo>
                  <a:cubicBezTo>
                    <a:pt x="106336" y="85714"/>
                    <a:pt x="106338" y="86409"/>
                    <a:pt x="106431" y="86896"/>
                  </a:cubicBezTo>
                  <a:cubicBezTo>
                    <a:pt x="106537" y="87451"/>
                    <a:pt x="106713" y="87684"/>
                    <a:pt x="106855" y="88078"/>
                  </a:cubicBezTo>
                  <a:cubicBezTo>
                    <a:pt x="107103" y="91200"/>
                    <a:pt x="106913" y="89333"/>
                    <a:pt x="107561" y="93399"/>
                  </a:cubicBezTo>
                  <a:cubicBezTo>
                    <a:pt x="107656" y="93990"/>
                    <a:pt x="107790" y="94498"/>
                    <a:pt x="107844" y="95172"/>
                  </a:cubicBezTo>
                  <a:cubicBezTo>
                    <a:pt x="108199" y="99629"/>
                    <a:pt x="107720" y="94135"/>
                    <a:pt x="108268" y="98719"/>
                  </a:cubicBezTo>
                  <a:cubicBezTo>
                    <a:pt x="108335" y="99276"/>
                    <a:pt x="108314" y="100013"/>
                    <a:pt x="108409" y="100492"/>
                  </a:cubicBezTo>
                  <a:cubicBezTo>
                    <a:pt x="108560" y="101249"/>
                    <a:pt x="108796" y="101624"/>
                    <a:pt x="108975" y="102266"/>
                  </a:cubicBezTo>
                  <a:cubicBezTo>
                    <a:pt x="109127" y="102810"/>
                    <a:pt x="109271" y="103397"/>
                    <a:pt x="109399" y="104039"/>
                  </a:cubicBezTo>
                  <a:cubicBezTo>
                    <a:pt x="109988" y="106995"/>
                    <a:pt x="109328" y="104827"/>
                    <a:pt x="110106" y="106995"/>
                  </a:cubicBezTo>
                  <a:cubicBezTo>
                    <a:pt x="110859" y="111724"/>
                    <a:pt x="109870" y="106009"/>
                    <a:pt x="110812" y="109950"/>
                  </a:cubicBezTo>
                  <a:cubicBezTo>
                    <a:pt x="110932" y="110453"/>
                    <a:pt x="110986" y="111178"/>
                    <a:pt x="111095" y="111724"/>
                  </a:cubicBezTo>
                  <a:cubicBezTo>
                    <a:pt x="111223" y="112366"/>
                    <a:pt x="111391" y="112855"/>
                    <a:pt x="111519" y="113497"/>
                  </a:cubicBezTo>
                  <a:cubicBezTo>
                    <a:pt x="111628" y="114043"/>
                    <a:pt x="111681" y="114768"/>
                    <a:pt x="111802" y="115270"/>
                  </a:cubicBezTo>
                  <a:cubicBezTo>
                    <a:pt x="111922" y="115773"/>
                    <a:pt x="112095" y="115998"/>
                    <a:pt x="112226" y="116453"/>
                  </a:cubicBezTo>
                  <a:cubicBezTo>
                    <a:pt x="112379" y="116988"/>
                    <a:pt x="112496" y="117691"/>
                    <a:pt x="112650" y="118226"/>
                  </a:cubicBezTo>
                  <a:cubicBezTo>
                    <a:pt x="113015" y="119499"/>
                    <a:pt x="113073" y="119407"/>
                    <a:pt x="113498" y="120000"/>
                  </a:cubicBezTo>
                  <a:cubicBezTo>
                    <a:pt x="113733" y="119802"/>
                    <a:pt x="113996" y="119907"/>
                    <a:pt x="114204" y="119408"/>
                  </a:cubicBezTo>
                  <a:cubicBezTo>
                    <a:pt x="114502" y="118697"/>
                    <a:pt x="114552" y="116337"/>
                    <a:pt x="114628" y="115270"/>
                  </a:cubicBezTo>
                  <a:cubicBezTo>
                    <a:pt x="114714" y="114077"/>
                    <a:pt x="114911" y="111724"/>
                    <a:pt x="114911" y="111724"/>
                  </a:cubicBezTo>
                  <a:cubicBezTo>
                    <a:pt x="114958" y="108571"/>
                    <a:pt x="115002" y="105417"/>
                    <a:pt x="115053" y="102266"/>
                  </a:cubicBezTo>
                  <a:cubicBezTo>
                    <a:pt x="115096" y="99506"/>
                    <a:pt x="115194" y="96755"/>
                    <a:pt x="115194" y="93990"/>
                  </a:cubicBezTo>
                  <a:cubicBezTo>
                    <a:pt x="115194" y="91302"/>
                    <a:pt x="115125" y="86032"/>
                    <a:pt x="114911" y="82758"/>
                  </a:cubicBezTo>
                  <a:cubicBezTo>
                    <a:pt x="114833" y="81556"/>
                    <a:pt x="114794" y="80248"/>
                    <a:pt x="114628" y="79211"/>
                  </a:cubicBezTo>
                  <a:lnTo>
                    <a:pt x="114063" y="75665"/>
                  </a:lnTo>
                  <a:cubicBezTo>
                    <a:pt x="113969" y="75073"/>
                    <a:pt x="113834" y="74565"/>
                    <a:pt x="113780" y="73891"/>
                  </a:cubicBezTo>
                  <a:cubicBezTo>
                    <a:pt x="113425" y="69434"/>
                    <a:pt x="113904" y="74928"/>
                    <a:pt x="113356" y="70344"/>
                  </a:cubicBezTo>
                  <a:cubicBezTo>
                    <a:pt x="113290" y="69787"/>
                    <a:pt x="113262" y="69162"/>
                    <a:pt x="113215" y="68571"/>
                  </a:cubicBezTo>
                  <a:cubicBezTo>
                    <a:pt x="113262" y="67980"/>
                    <a:pt x="113251" y="67238"/>
                    <a:pt x="113356" y="66798"/>
                  </a:cubicBezTo>
                  <a:cubicBezTo>
                    <a:pt x="113842" y="64765"/>
                    <a:pt x="114095" y="64585"/>
                    <a:pt x="114628" y="63842"/>
                  </a:cubicBezTo>
                  <a:cubicBezTo>
                    <a:pt x="114770" y="63251"/>
                    <a:pt x="114925" y="62711"/>
                    <a:pt x="115053" y="62068"/>
                  </a:cubicBezTo>
                  <a:cubicBezTo>
                    <a:pt x="115161" y="61523"/>
                    <a:pt x="115194" y="60689"/>
                    <a:pt x="115335" y="60295"/>
                  </a:cubicBezTo>
                  <a:cubicBezTo>
                    <a:pt x="115497" y="59844"/>
                    <a:pt x="115719" y="59989"/>
                    <a:pt x="115901" y="59704"/>
                  </a:cubicBezTo>
                  <a:cubicBezTo>
                    <a:pt x="116098" y="59394"/>
                    <a:pt x="116273" y="58880"/>
                    <a:pt x="116466" y="58522"/>
                  </a:cubicBezTo>
                  <a:cubicBezTo>
                    <a:pt x="116698" y="58091"/>
                    <a:pt x="116935" y="57712"/>
                    <a:pt x="117173" y="57339"/>
                  </a:cubicBezTo>
                  <a:cubicBezTo>
                    <a:pt x="117312" y="57121"/>
                    <a:pt x="117460" y="56994"/>
                    <a:pt x="117597" y="56748"/>
                  </a:cubicBezTo>
                  <a:cubicBezTo>
                    <a:pt x="117790" y="56401"/>
                    <a:pt x="117974" y="55960"/>
                    <a:pt x="118162" y="55566"/>
                  </a:cubicBezTo>
                  <a:cubicBezTo>
                    <a:pt x="118508" y="51226"/>
                    <a:pt x="118234" y="52900"/>
                    <a:pt x="118869" y="50246"/>
                  </a:cubicBezTo>
                  <a:cubicBezTo>
                    <a:pt x="118916" y="49655"/>
                    <a:pt x="118938" y="49017"/>
                    <a:pt x="119010" y="48472"/>
                  </a:cubicBezTo>
                  <a:cubicBezTo>
                    <a:pt x="119175" y="47230"/>
                    <a:pt x="119468" y="46274"/>
                    <a:pt x="119575" y="44926"/>
                  </a:cubicBezTo>
                  <a:cubicBezTo>
                    <a:pt x="119771" y="42478"/>
                    <a:pt x="119634" y="43671"/>
                    <a:pt x="120000" y="41379"/>
                  </a:cubicBezTo>
                  <a:cubicBezTo>
                    <a:pt x="119952" y="39408"/>
                    <a:pt x="119930" y="37425"/>
                    <a:pt x="119858" y="35467"/>
                  </a:cubicBezTo>
                  <a:cubicBezTo>
                    <a:pt x="119835" y="34852"/>
                    <a:pt x="119799" y="34213"/>
                    <a:pt x="119717" y="33694"/>
                  </a:cubicBezTo>
                  <a:cubicBezTo>
                    <a:pt x="119606" y="32998"/>
                    <a:pt x="119446" y="32456"/>
                    <a:pt x="119293" y="31921"/>
                  </a:cubicBezTo>
                  <a:cubicBezTo>
                    <a:pt x="119162" y="31466"/>
                    <a:pt x="119010" y="31133"/>
                    <a:pt x="118869" y="30738"/>
                  </a:cubicBezTo>
                  <a:cubicBezTo>
                    <a:pt x="118775" y="30147"/>
                    <a:pt x="118730" y="29342"/>
                    <a:pt x="118586" y="28965"/>
                  </a:cubicBezTo>
                  <a:cubicBezTo>
                    <a:pt x="118333" y="28304"/>
                    <a:pt x="117738" y="27783"/>
                    <a:pt x="117738" y="27783"/>
                  </a:cubicBezTo>
                  <a:cubicBezTo>
                    <a:pt x="117514" y="27917"/>
                    <a:pt x="116352" y="28533"/>
                    <a:pt x="116042" y="28965"/>
                  </a:cubicBezTo>
                  <a:cubicBezTo>
                    <a:pt x="115842" y="29244"/>
                    <a:pt x="115672" y="29820"/>
                    <a:pt x="115477" y="30147"/>
                  </a:cubicBezTo>
                  <a:cubicBezTo>
                    <a:pt x="115200" y="30610"/>
                    <a:pt x="114911" y="30935"/>
                    <a:pt x="114628" y="31330"/>
                  </a:cubicBezTo>
                  <a:lnTo>
                    <a:pt x="114204" y="31921"/>
                  </a:lnTo>
                  <a:cubicBezTo>
                    <a:pt x="114063" y="32118"/>
                    <a:pt x="113927" y="32390"/>
                    <a:pt x="113780" y="32512"/>
                  </a:cubicBezTo>
                  <a:cubicBezTo>
                    <a:pt x="113545" y="32709"/>
                    <a:pt x="113307" y="32859"/>
                    <a:pt x="113074" y="33103"/>
                  </a:cubicBezTo>
                  <a:cubicBezTo>
                    <a:pt x="112929" y="33254"/>
                    <a:pt x="112787" y="33449"/>
                    <a:pt x="112650" y="33694"/>
                  </a:cubicBezTo>
                  <a:cubicBezTo>
                    <a:pt x="112456" y="34041"/>
                    <a:pt x="112292" y="34723"/>
                    <a:pt x="112084" y="34876"/>
                  </a:cubicBezTo>
                  <a:cubicBezTo>
                    <a:pt x="111479" y="35323"/>
                    <a:pt x="110859" y="35270"/>
                    <a:pt x="110247" y="35467"/>
                  </a:cubicBezTo>
                  <a:cubicBezTo>
                    <a:pt x="110106" y="35665"/>
                    <a:pt x="109960" y="35813"/>
                    <a:pt x="109823" y="36059"/>
                  </a:cubicBezTo>
                  <a:cubicBezTo>
                    <a:pt x="109629" y="36406"/>
                    <a:pt x="109455" y="36931"/>
                    <a:pt x="109257" y="37241"/>
                  </a:cubicBezTo>
                  <a:cubicBezTo>
                    <a:pt x="109076" y="37526"/>
                    <a:pt x="108878" y="37599"/>
                    <a:pt x="108692" y="37832"/>
                  </a:cubicBezTo>
                  <a:cubicBezTo>
                    <a:pt x="108407" y="38190"/>
                    <a:pt x="108127" y="38620"/>
                    <a:pt x="107844" y="39014"/>
                  </a:cubicBezTo>
                  <a:cubicBezTo>
                    <a:pt x="107703" y="39211"/>
                    <a:pt x="107544" y="39260"/>
                    <a:pt x="107420" y="39605"/>
                  </a:cubicBezTo>
                  <a:cubicBezTo>
                    <a:pt x="107279" y="40000"/>
                    <a:pt x="107152" y="40508"/>
                    <a:pt x="106996" y="40788"/>
                  </a:cubicBezTo>
                  <a:cubicBezTo>
                    <a:pt x="106817" y="41108"/>
                    <a:pt x="106617" y="41145"/>
                    <a:pt x="106431" y="41379"/>
                  </a:cubicBezTo>
                  <a:cubicBezTo>
                    <a:pt x="106145" y="41737"/>
                    <a:pt x="105865" y="42167"/>
                    <a:pt x="105583" y="42561"/>
                  </a:cubicBezTo>
                  <a:lnTo>
                    <a:pt x="105159" y="43152"/>
                  </a:lnTo>
                  <a:cubicBezTo>
                    <a:pt x="105017" y="43349"/>
                    <a:pt x="104883" y="43675"/>
                    <a:pt x="104734" y="43743"/>
                  </a:cubicBezTo>
                  <a:lnTo>
                    <a:pt x="103462" y="44334"/>
                  </a:lnTo>
                  <a:cubicBezTo>
                    <a:pt x="101625" y="44137"/>
                    <a:pt x="99784" y="44233"/>
                    <a:pt x="97950" y="43743"/>
                  </a:cubicBezTo>
                  <a:cubicBezTo>
                    <a:pt x="97562" y="43640"/>
                    <a:pt x="97203" y="42828"/>
                    <a:pt x="96819" y="42561"/>
                  </a:cubicBezTo>
                  <a:cubicBezTo>
                    <a:pt x="96537" y="42364"/>
                    <a:pt x="96256" y="42119"/>
                    <a:pt x="95971" y="41970"/>
                  </a:cubicBezTo>
                  <a:cubicBezTo>
                    <a:pt x="95501" y="41724"/>
                    <a:pt x="95029" y="41583"/>
                    <a:pt x="94558" y="41379"/>
                  </a:cubicBezTo>
                  <a:lnTo>
                    <a:pt x="91872" y="40197"/>
                  </a:lnTo>
                  <a:cubicBezTo>
                    <a:pt x="91018" y="39303"/>
                    <a:pt x="91491" y="39862"/>
                    <a:pt x="90459" y="38423"/>
                  </a:cubicBezTo>
                  <a:cubicBezTo>
                    <a:pt x="90318" y="38226"/>
                    <a:pt x="90184" y="37869"/>
                    <a:pt x="90035" y="37832"/>
                  </a:cubicBezTo>
                  <a:lnTo>
                    <a:pt x="87632" y="37241"/>
                  </a:lnTo>
                  <a:cubicBezTo>
                    <a:pt x="87363" y="37016"/>
                    <a:pt x="86791" y="36665"/>
                    <a:pt x="86501" y="36059"/>
                  </a:cubicBezTo>
                  <a:cubicBezTo>
                    <a:pt x="86349" y="35741"/>
                    <a:pt x="86232" y="35165"/>
                    <a:pt x="86077" y="34876"/>
                  </a:cubicBezTo>
                  <a:cubicBezTo>
                    <a:pt x="85805" y="34370"/>
                    <a:pt x="85229" y="33694"/>
                    <a:pt x="85229" y="33694"/>
                  </a:cubicBezTo>
                  <a:cubicBezTo>
                    <a:pt x="84946" y="31921"/>
                    <a:pt x="84994" y="31724"/>
                    <a:pt x="84522" y="30738"/>
                  </a:cubicBezTo>
                  <a:cubicBezTo>
                    <a:pt x="84389" y="30460"/>
                    <a:pt x="84229" y="30450"/>
                    <a:pt x="84098" y="30147"/>
                  </a:cubicBezTo>
                  <a:cubicBezTo>
                    <a:pt x="83801" y="29457"/>
                    <a:pt x="83573" y="28232"/>
                    <a:pt x="83250" y="27783"/>
                  </a:cubicBezTo>
                  <a:cubicBezTo>
                    <a:pt x="82241" y="26376"/>
                    <a:pt x="82650" y="27292"/>
                    <a:pt x="81978" y="25418"/>
                  </a:cubicBezTo>
                  <a:cubicBezTo>
                    <a:pt x="81319" y="21280"/>
                    <a:pt x="81696" y="22660"/>
                    <a:pt x="80989" y="20689"/>
                  </a:cubicBezTo>
                  <a:cubicBezTo>
                    <a:pt x="80512" y="17700"/>
                    <a:pt x="80965" y="19752"/>
                    <a:pt x="80282" y="18325"/>
                  </a:cubicBezTo>
                  <a:cubicBezTo>
                    <a:pt x="80130" y="18007"/>
                    <a:pt x="80013" y="17431"/>
                    <a:pt x="79858" y="17142"/>
                  </a:cubicBezTo>
                  <a:cubicBezTo>
                    <a:pt x="79586" y="16636"/>
                    <a:pt x="79010" y="15960"/>
                    <a:pt x="79010" y="15960"/>
                  </a:cubicBezTo>
                  <a:cubicBezTo>
                    <a:pt x="78869" y="15369"/>
                    <a:pt x="78752" y="14650"/>
                    <a:pt x="78586" y="14187"/>
                  </a:cubicBezTo>
                  <a:cubicBezTo>
                    <a:pt x="78462" y="13841"/>
                    <a:pt x="78295" y="13874"/>
                    <a:pt x="78162" y="13596"/>
                  </a:cubicBezTo>
                  <a:cubicBezTo>
                    <a:pt x="78010" y="13278"/>
                    <a:pt x="77890" y="12731"/>
                    <a:pt x="77738" y="12413"/>
                  </a:cubicBezTo>
                  <a:cubicBezTo>
                    <a:pt x="77605" y="12135"/>
                    <a:pt x="77444" y="12125"/>
                    <a:pt x="77314" y="11822"/>
                  </a:cubicBezTo>
                  <a:cubicBezTo>
                    <a:pt x="77017" y="11132"/>
                    <a:pt x="76466" y="9458"/>
                    <a:pt x="76466" y="9458"/>
                  </a:cubicBezTo>
                  <a:cubicBezTo>
                    <a:pt x="76110" y="7227"/>
                    <a:pt x="76148" y="7075"/>
                    <a:pt x="75477" y="5320"/>
                  </a:cubicBezTo>
                  <a:cubicBezTo>
                    <a:pt x="75350" y="4989"/>
                    <a:pt x="75186" y="5007"/>
                    <a:pt x="75053" y="4729"/>
                  </a:cubicBezTo>
                  <a:cubicBezTo>
                    <a:pt x="74901" y="4411"/>
                    <a:pt x="74770" y="3940"/>
                    <a:pt x="74628" y="3546"/>
                  </a:cubicBezTo>
                  <a:cubicBezTo>
                    <a:pt x="74534" y="2955"/>
                    <a:pt x="74466" y="2275"/>
                    <a:pt x="74346" y="1773"/>
                  </a:cubicBezTo>
                  <a:cubicBezTo>
                    <a:pt x="73883" y="-163"/>
                    <a:pt x="73922" y="1480"/>
                    <a:pt x="73922" y="0"/>
                  </a:cubicBezTo>
                </a:path>
              </a:pathLst>
            </a:custGeom>
            <a:noFill/>
            <a:ln cap="flat" cmpd="sng" w="25400">
              <a:solidFill>
                <a:schemeClr val="dk1"/>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2" name="Shape 352"/>
            <p:cNvSpPr/>
            <p:nvPr/>
          </p:nvSpPr>
          <p:spPr>
            <a:xfrm>
              <a:off x="1367740" y="2676523"/>
              <a:ext cx="4266315" cy="232931"/>
            </a:xfrm>
            <a:custGeom>
              <a:pathLst>
                <a:path extrusionOk="0" h="120000" w="120000">
                  <a:moveTo>
                    <a:pt x="119999" y="76353"/>
                  </a:moveTo>
                  <a:cubicBezTo>
                    <a:pt x="118823" y="73275"/>
                    <a:pt x="117587" y="70762"/>
                    <a:pt x="116426" y="65445"/>
                  </a:cubicBezTo>
                  <a:cubicBezTo>
                    <a:pt x="116122" y="64051"/>
                    <a:pt x="115846" y="60432"/>
                    <a:pt x="115533" y="59991"/>
                  </a:cubicBezTo>
                  <a:cubicBezTo>
                    <a:pt x="113255" y="56782"/>
                    <a:pt x="110967" y="56356"/>
                    <a:pt x="108684" y="54538"/>
                  </a:cubicBezTo>
                  <a:cubicBezTo>
                    <a:pt x="107692" y="52720"/>
                    <a:pt x="106693" y="51862"/>
                    <a:pt x="105707" y="49084"/>
                  </a:cubicBezTo>
                  <a:cubicBezTo>
                    <a:pt x="105396" y="48210"/>
                    <a:pt x="105126" y="44039"/>
                    <a:pt x="104813" y="43630"/>
                  </a:cubicBezTo>
                  <a:cubicBezTo>
                    <a:pt x="102336" y="40389"/>
                    <a:pt x="99851" y="39994"/>
                    <a:pt x="97369" y="38176"/>
                  </a:cubicBezTo>
                  <a:cubicBezTo>
                    <a:pt x="94699" y="25948"/>
                    <a:pt x="97022" y="35253"/>
                    <a:pt x="92009" y="27269"/>
                  </a:cubicBezTo>
                  <a:cubicBezTo>
                    <a:pt x="91114" y="25842"/>
                    <a:pt x="90223" y="23633"/>
                    <a:pt x="89330" y="21815"/>
                  </a:cubicBezTo>
                  <a:cubicBezTo>
                    <a:pt x="81995" y="-22962"/>
                    <a:pt x="89552" y="21342"/>
                    <a:pt x="68188" y="10907"/>
                  </a:cubicBezTo>
                  <a:cubicBezTo>
                    <a:pt x="67486" y="10565"/>
                    <a:pt x="66800" y="7048"/>
                    <a:pt x="66104" y="5453"/>
                  </a:cubicBezTo>
                  <a:cubicBezTo>
                    <a:pt x="65212" y="3411"/>
                    <a:pt x="64317" y="1817"/>
                    <a:pt x="63424" y="0"/>
                  </a:cubicBezTo>
                  <a:lnTo>
                    <a:pt x="39305" y="5453"/>
                  </a:lnTo>
                  <a:cubicBezTo>
                    <a:pt x="37400" y="6265"/>
                    <a:pt x="38049" y="16531"/>
                    <a:pt x="36029" y="21815"/>
                  </a:cubicBezTo>
                  <a:cubicBezTo>
                    <a:pt x="35334" y="23633"/>
                    <a:pt x="34637" y="25155"/>
                    <a:pt x="33945" y="27269"/>
                  </a:cubicBezTo>
                  <a:cubicBezTo>
                    <a:pt x="32116" y="32853"/>
                    <a:pt x="32655" y="33630"/>
                    <a:pt x="30669" y="38176"/>
                  </a:cubicBezTo>
                  <a:cubicBezTo>
                    <a:pt x="29680" y="40442"/>
                    <a:pt x="28681" y="41215"/>
                    <a:pt x="27692" y="43630"/>
                  </a:cubicBezTo>
                  <a:cubicBezTo>
                    <a:pt x="27190" y="44855"/>
                    <a:pt x="26705" y="47934"/>
                    <a:pt x="26203" y="49084"/>
                  </a:cubicBezTo>
                  <a:cubicBezTo>
                    <a:pt x="25115" y="51575"/>
                    <a:pt x="24019" y="52720"/>
                    <a:pt x="22928" y="54538"/>
                  </a:cubicBezTo>
                  <a:cubicBezTo>
                    <a:pt x="19073" y="68658"/>
                    <a:pt x="24748" y="49006"/>
                    <a:pt x="17568" y="65445"/>
                  </a:cubicBezTo>
                  <a:cubicBezTo>
                    <a:pt x="17256" y="66158"/>
                    <a:pt x="16981" y="69652"/>
                    <a:pt x="16674" y="70899"/>
                  </a:cubicBezTo>
                  <a:cubicBezTo>
                    <a:pt x="15052" y="77503"/>
                    <a:pt x="13531" y="77366"/>
                    <a:pt x="11910" y="87261"/>
                  </a:cubicBezTo>
                  <a:cubicBezTo>
                    <a:pt x="11274" y="91146"/>
                    <a:pt x="10480" y="96456"/>
                    <a:pt x="9826" y="98168"/>
                  </a:cubicBezTo>
                  <a:cubicBezTo>
                    <a:pt x="8838" y="100752"/>
                    <a:pt x="7840" y="101604"/>
                    <a:pt x="6848" y="103622"/>
                  </a:cubicBezTo>
                  <a:cubicBezTo>
                    <a:pt x="6053" y="105241"/>
                    <a:pt x="5260" y="107258"/>
                    <a:pt x="4466" y="109076"/>
                  </a:cubicBezTo>
                  <a:cubicBezTo>
                    <a:pt x="4168" y="110894"/>
                    <a:pt x="3882" y="113584"/>
                    <a:pt x="3573" y="114530"/>
                  </a:cubicBezTo>
                  <a:cubicBezTo>
                    <a:pt x="1589" y="120586"/>
                    <a:pt x="1463" y="119983"/>
                    <a:pt x="0" y="119983"/>
                  </a:cubicBezTo>
                </a:path>
              </a:pathLst>
            </a:custGeom>
            <a:noFill/>
            <a:ln cap="flat" cmpd="sng" w="25400">
              <a:solidFill>
                <a:schemeClr val="dk1"/>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3" name="Shape 353"/>
            <p:cNvSpPr/>
            <p:nvPr/>
          </p:nvSpPr>
          <p:spPr>
            <a:xfrm>
              <a:off x="541437" y="3543512"/>
              <a:ext cx="243487" cy="232900"/>
            </a:xfrm>
            <a:custGeom>
              <a:pathLst>
                <a:path extrusionOk="0" h="120000" w="120000">
                  <a:moveTo>
                    <a:pt x="62608" y="0"/>
                  </a:moveTo>
                  <a:cubicBezTo>
                    <a:pt x="53913" y="5454"/>
                    <a:pt x="45592" y="11622"/>
                    <a:pt x="36521" y="16363"/>
                  </a:cubicBezTo>
                  <a:cubicBezTo>
                    <a:pt x="31602" y="18934"/>
                    <a:pt x="24066" y="17139"/>
                    <a:pt x="20869" y="21818"/>
                  </a:cubicBezTo>
                  <a:cubicBezTo>
                    <a:pt x="14476" y="31175"/>
                    <a:pt x="13913" y="43636"/>
                    <a:pt x="10434" y="54545"/>
                  </a:cubicBezTo>
                  <a:lnTo>
                    <a:pt x="5217" y="70909"/>
                  </a:lnTo>
                  <a:lnTo>
                    <a:pt x="0" y="87272"/>
                  </a:lnTo>
                  <a:cubicBezTo>
                    <a:pt x="1739" y="94545"/>
                    <a:pt x="-748" y="104932"/>
                    <a:pt x="5217" y="109090"/>
                  </a:cubicBezTo>
                  <a:cubicBezTo>
                    <a:pt x="17150" y="117407"/>
                    <a:pt x="46956" y="120000"/>
                    <a:pt x="46956" y="120000"/>
                  </a:cubicBezTo>
                  <a:cubicBezTo>
                    <a:pt x="64347" y="118181"/>
                    <a:pt x="82549" y="120323"/>
                    <a:pt x="99130" y="114545"/>
                  </a:cubicBezTo>
                  <a:cubicBezTo>
                    <a:pt x="105079" y="112472"/>
                    <a:pt x="107018" y="104172"/>
                    <a:pt x="109565" y="98181"/>
                  </a:cubicBezTo>
                  <a:cubicBezTo>
                    <a:pt x="114032" y="87673"/>
                    <a:pt x="119999" y="65454"/>
                    <a:pt x="119999" y="65454"/>
                  </a:cubicBezTo>
                  <a:cubicBezTo>
                    <a:pt x="118260" y="50909"/>
                    <a:pt x="119990" y="35428"/>
                    <a:pt x="114782" y="21818"/>
                  </a:cubicBezTo>
                  <a:cubicBezTo>
                    <a:pt x="112453" y="15731"/>
                    <a:pt x="104860" y="13571"/>
                    <a:pt x="99130" y="10909"/>
                  </a:cubicBezTo>
                  <a:cubicBezTo>
                    <a:pt x="89079" y="6239"/>
                    <a:pt x="67826" y="0"/>
                    <a:pt x="67826" y="0"/>
                  </a:cubicBezTo>
                  <a:lnTo>
                    <a:pt x="62608" y="0"/>
                  </a:lnTo>
                  <a:close/>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4" name="Shape 354"/>
            <p:cNvSpPr/>
            <p:nvPr/>
          </p:nvSpPr>
          <p:spPr>
            <a:xfrm>
              <a:off x="623814" y="3659962"/>
              <a:ext cx="92801" cy="75200"/>
            </a:xfrm>
            <a:custGeom>
              <a:pathLst>
                <a:path extrusionOk="0" h="120000" w="120000">
                  <a:moveTo>
                    <a:pt x="113235" y="1748"/>
                  </a:moveTo>
                  <a:cubicBezTo>
                    <a:pt x="99546" y="-1067"/>
                    <a:pt x="-22681" y="-11538"/>
                    <a:pt x="3722" y="86213"/>
                  </a:cubicBezTo>
                  <a:cubicBezTo>
                    <a:pt x="8924" y="105474"/>
                    <a:pt x="31100" y="108737"/>
                    <a:pt x="44789" y="120000"/>
                  </a:cubicBezTo>
                  <a:cubicBezTo>
                    <a:pt x="58478" y="114368"/>
                    <a:pt x="74589" y="114230"/>
                    <a:pt x="85856" y="103106"/>
                  </a:cubicBezTo>
                  <a:cubicBezTo>
                    <a:pt x="120829" y="68581"/>
                    <a:pt x="126924" y="4565"/>
                    <a:pt x="113235" y="1748"/>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5" name="Shape 355"/>
            <p:cNvSpPr/>
            <p:nvPr/>
          </p:nvSpPr>
          <p:spPr>
            <a:xfrm>
              <a:off x="614979" y="3618712"/>
              <a:ext cx="96402" cy="106032"/>
            </a:xfrm>
            <a:custGeom>
              <a:pathLst>
                <a:path extrusionOk="0" h="120000" w="120000">
                  <a:moveTo>
                    <a:pt x="1401" y="119810"/>
                  </a:moveTo>
                  <a:cubicBezTo>
                    <a:pt x="7989" y="115816"/>
                    <a:pt x="2405" y="41819"/>
                    <a:pt x="54111" y="35943"/>
                  </a:cubicBezTo>
                  <a:cubicBezTo>
                    <a:pt x="76336" y="33417"/>
                    <a:pt x="98037" y="43930"/>
                    <a:pt x="120000" y="47924"/>
                  </a:cubicBezTo>
                  <a:cubicBezTo>
                    <a:pt x="120000" y="47924"/>
                    <a:pt x="120000" y="15974"/>
                    <a:pt x="106822" y="11981"/>
                  </a:cubicBezTo>
                  <a:lnTo>
                    <a:pt x="67289" y="0"/>
                  </a:lnTo>
                  <a:cubicBezTo>
                    <a:pt x="22419" y="27197"/>
                    <a:pt x="27309" y="13608"/>
                    <a:pt x="14579" y="59905"/>
                  </a:cubicBezTo>
                  <a:cubicBezTo>
                    <a:pt x="13513" y="63779"/>
                    <a:pt x="-5186" y="123803"/>
                    <a:pt x="1401" y="119810"/>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6" name="Shape 356"/>
            <p:cNvSpPr/>
            <p:nvPr/>
          </p:nvSpPr>
          <p:spPr>
            <a:xfrm>
              <a:off x="5570537" y="2708282"/>
              <a:ext cx="1323299" cy="762221"/>
            </a:xfrm>
            <a:custGeom>
              <a:pathLst>
                <a:path extrusionOk="0" h="120000" w="120000">
                  <a:moveTo>
                    <a:pt x="0" y="16666"/>
                  </a:moveTo>
                  <a:cubicBezTo>
                    <a:pt x="11200" y="16111"/>
                    <a:pt x="22408" y="15947"/>
                    <a:pt x="33600" y="14999"/>
                  </a:cubicBezTo>
                  <a:cubicBezTo>
                    <a:pt x="35544" y="14835"/>
                    <a:pt x="37435" y="13834"/>
                    <a:pt x="39360" y="13333"/>
                  </a:cubicBezTo>
                  <a:cubicBezTo>
                    <a:pt x="52673" y="9866"/>
                    <a:pt x="50220" y="10497"/>
                    <a:pt x="61440" y="8333"/>
                  </a:cubicBezTo>
                  <a:cubicBezTo>
                    <a:pt x="67923" y="4581"/>
                    <a:pt x="59942" y="8910"/>
                    <a:pt x="70080" y="5000"/>
                  </a:cubicBezTo>
                  <a:cubicBezTo>
                    <a:pt x="72918" y="3904"/>
                    <a:pt x="73663" y="2069"/>
                    <a:pt x="76800" y="1666"/>
                  </a:cubicBezTo>
                  <a:cubicBezTo>
                    <a:pt x="84146" y="721"/>
                    <a:pt x="91520" y="555"/>
                    <a:pt x="98880" y="0"/>
                  </a:cubicBezTo>
                  <a:cubicBezTo>
                    <a:pt x="104320" y="555"/>
                    <a:pt x="109867" y="-282"/>
                    <a:pt x="115200" y="1666"/>
                  </a:cubicBezTo>
                  <a:cubicBezTo>
                    <a:pt x="116329" y="2079"/>
                    <a:pt x="116651" y="4836"/>
                    <a:pt x="117120" y="6666"/>
                  </a:cubicBezTo>
                  <a:cubicBezTo>
                    <a:pt x="117941" y="9877"/>
                    <a:pt x="118400" y="13333"/>
                    <a:pt x="119040" y="16666"/>
                  </a:cubicBezTo>
                  <a:lnTo>
                    <a:pt x="120000" y="21666"/>
                  </a:lnTo>
                  <a:cubicBezTo>
                    <a:pt x="119680" y="36666"/>
                    <a:pt x="119822" y="51718"/>
                    <a:pt x="119040" y="66666"/>
                  </a:cubicBezTo>
                  <a:cubicBezTo>
                    <a:pt x="118856" y="70165"/>
                    <a:pt x="117760" y="73333"/>
                    <a:pt x="117120" y="76666"/>
                  </a:cubicBezTo>
                  <a:lnTo>
                    <a:pt x="116160" y="81666"/>
                  </a:lnTo>
                  <a:cubicBezTo>
                    <a:pt x="115753" y="87308"/>
                    <a:pt x="115384" y="99519"/>
                    <a:pt x="113280" y="105000"/>
                  </a:cubicBezTo>
                  <a:lnTo>
                    <a:pt x="111360" y="109999"/>
                  </a:lnTo>
                  <a:cubicBezTo>
                    <a:pt x="110244" y="117744"/>
                    <a:pt x="110400" y="114376"/>
                    <a:pt x="110400" y="119999"/>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7" name="Shape 357"/>
            <p:cNvSpPr/>
            <p:nvPr/>
          </p:nvSpPr>
          <p:spPr>
            <a:xfrm>
              <a:off x="4765971" y="4031582"/>
              <a:ext cx="2499003" cy="1122159"/>
            </a:xfrm>
            <a:custGeom>
              <a:pathLst>
                <a:path extrusionOk="0" h="120000" w="120000">
                  <a:moveTo>
                    <a:pt x="0" y="46415"/>
                  </a:moveTo>
                  <a:cubicBezTo>
                    <a:pt x="677" y="48301"/>
                    <a:pt x="1266" y="50366"/>
                    <a:pt x="2033" y="52075"/>
                  </a:cubicBezTo>
                  <a:cubicBezTo>
                    <a:pt x="2465" y="53037"/>
                    <a:pt x="3061" y="53548"/>
                    <a:pt x="3558" y="54339"/>
                  </a:cubicBezTo>
                  <a:cubicBezTo>
                    <a:pt x="7972" y="61360"/>
                    <a:pt x="3522" y="54664"/>
                    <a:pt x="7116" y="60000"/>
                  </a:cubicBezTo>
                  <a:cubicBezTo>
                    <a:pt x="8020" y="63018"/>
                    <a:pt x="8303" y="64445"/>
                    <a:pt x="9658" y="66792"/>
                  </a:cubicBezTo>
                  <a:cubicBezTo>
                    <a:pt x="10623" y="68463"/>
                    <a:pt x="11692" y="69811"/>
                    <a:pt x="12708" y="71320"/>
                  </a:cubicBezTo>
                  <a:cubicBezTo>
                    <a:pt x="13217" y="72075"/>
                    <a:pt x="13801" y="72622"/>
                    <a:pt x="14233" y="73584"/>
                  </a:cubicBezTo>
                  <a:cubicBezTo>
                    <a:pt x="17715" y="81339"/>
                    <a:pt x="16087" y="78601"/>
                    <a:pt x="18808" y="82641"/>
                  </a:cubicBezTo>
                  <a:cubicBezTo>
                    <a:pt x="19486" y="84905"/>
                    <a:pt x="20455" y="86852"/>
                    <a:pt x="20842" y="89433"/>
                  </a:cubicBezTo>
                  <a:cubicBezTo>
                    <a:pt x="21436" y="93400"/>
                    <a:pt x="21162" y="93258"/>
                    <a:pt x="22875" y="96226"/>
                  </a:cubicBezTo>
                  <a:cubicBezTo>
                    <a:pt x="23840" y="97897"/>
                    <a:pt x="25925" y="100754"/>
                    <a:pt x="25925" y="100754"/>
                  </a:cubicBezTo>
                  <a:cubicBezTo>
                    <a:pt x="28298" y="108679"/>
                    <a:pt x="26942" y="106037"/>
                    <a:pt x="29484" y="109811"/>
                  </a:cubicBezTo>
                  <a:cubicBezTo>
                    <a:pt x="30409" y="115991"/>
                    <a:pt x="29217" y="111212"/>
                    <a:pt x="32026" y="114339"/>
                  </a:cubicBezTo>
                  <a:cubicBezTo>
                    <a:pt x="37887" y="120866"/>
                    <a:pt x="32222" y="117808"/>
                    <a:pt x="38126" y="120000"/>
                  </a:cubicBezTo>
                  <a:cubicBezTo>
                    <a:pt x="39481" y="119622"/>
                    <a:pt x="40848" y="119412"/>
                    <a:pt x="42193" y="118867"/>
                  </a:cubicBezTo>
                  <a:cubicBezTo>
                    <a:pt x="42720" y="118654"/>
                    <a:pt x="43299" y="118481"/>
                    <a:pt x="43718" y="117735"/>
                  </a:cubicBezTo>
                  <a:cubicBezTo>
                    <a:pt x="44195" y="116885"/>
                    <a:pt x="44257" y="115189"/>
                    <a:pt x="44734" y="114339"/>
                  </a:cubicBezTo>
                  <a:cubicBezTo>
                    <a:pt x="45153" y="113594"/>
                    <a:pt x="45791" y="113787"/>
                    <a:pt x="46259" y="113207"/>
                  </a:cubicBezTo>
                  <a:cubicBezTo>
                    <a:pt x="47327" y="111886"/>
                    <a:pt x="48445" y="110603"/>
                    <a:pt x="49309" y="108679"/>
                  </a:cubicBezTo>
                  <a:cubicBezTo>
                    <a:pt x="51266" y="104320"/>
                    <a:pt x="50236" y="106171"/>
                    <a:pt x="52360" y="103018"/>
                  </a:cubicBezTo>
                  <a:cubicBezTo>
                    <a:pt x="52992" y="100905"/>
                    <a:pt x="53865" y="97508"/>
                    <a:pt x="54901" y="96226"/>
                  </a:cubicBezTo>
                  <a:cubicBezTo>
                    <a:pt x="55838" y="95067"/>
                    <a:pt x="57951" y="93962"/>
                    <a:pt x="57951" y="93962"/>
                  </a:cubicBezTo>
                  <a:lnTo>
                    <a:pt x="59985" y="87169"/>
                  </a:lnTo>
                  <a:cubicBezTo>
                    <a:pt x="60324" y="86037"/>
                    <a:pt x="60422" y="84203"/>
                    <a:pt x="61001" y="83773"/>
                  </a:cubicBezTo>
                  <a:cubicBezTo>
                    <a:pt x="61510" y="83396"/>
                    <a:pt x="62047" y="83175"/>
                    <a:pt x="62526" y="82641"/>
                  </a:cubicBezTo>
                  <a:cubicBezTo>
                    <a:pt x="63073" y="82032"/>
                    <a:pt x="63493" y="80929"/>
                    <a:pt x="64052" y="80377"/>
                  </a:cubicBezTo>
                  <a:cubicBezTo>
                    <a:pt x="65031" y="79408"/>
                    <a:pt x="67102" y="78113"/>
                    <a:pt x="67102" y="78113"/>
                  </a:cubicBezTo>
                  <a:cubicBezTo>
                    <a:pt x="68627" y="73018"/>
                    <a:pt x="68542" y="71415"/>
                    <a:pt x="70660" y="69056"/>
                  </a:cubicBezTo>
                  <a:cubicBezTo>
                    <a:pt x="71139" y="68522"/>
                    <a:pt x="71660" y="68158"/>
                    <a:pt x="72185" y="67924"/>
                  </a:cubicBezTo>
                  <a:cubicBezTo>
                    <a:pt x="73360" y="67401"/>
                    <a:pt x="74557" y="67169"/>
                    <a:pt x="75744" y="66792"/>
                  </a:cubicBezTo>
                  <a:cubicBezTo>
                    <a:pt x="79230" y="64204"/>
                    <a:pt x="74903" y="67260"/>
                    <a:pt x="79810" y="64528"/>
                  </a:cubicBezTo>
                  <a:cubicBezTo>
                    <a:pt x="80330" y="64238"/>
                    <a:pt x="80820" y="63724"/>
                    <a:pt x="81335" y="63396"/>
                  </a:cubicBezTo>
                  <a:cubicBezTo>
                    <a:pt x="81877" y="63051"/>
                    <a:pt x="84249" y="61930"/>
                    <a:pt x="84894" y="61132"/>
                  </a:cubicBezTo>
                  <a:cubicBezTo>
                    <a:pt x="85962" y="59810"/>
                    <a:pt x="86785" y="57464"/>
                    <a:pt x="87944" y="56603"/>
                  </a:cubicBezTo>
                  <a:cubicBezTo>
                    <a:pt x="88452" y="56226"/>
                    <a:pt x="89001" y="56051"/>
                    <a:pt x="89469" y="55471"/>
                  </a:cubicBezTo>
                  <a:lnTo>
                    <a:pt x="94044" y="48679"/>
                  </a:lnTo>
                  <a:cubicBezTo>
                    <a:pt x="94553" y="47924"/>
                    <a:pt x="95023" y="47023"/>
                    <a:pt x="95569" y="46415"/>
                  </a:cubicBezTo>
                  <a:cubicBezTo>
                    <a:pt x="96247" y="45660"/>
                    <a:pt x="96906" y="44815"/>
                    <a:pt x="97603" y="44150"/>
                  </a:cubicBezTo>
                  <a:cubicBezTo>
                    <a:pt x="98095" y="43680"/>
                    <a:pt x="98659" y="43598"/>
                    <a:pt x="99128" y="43018"/>
                  </a:cubicBezTo>
                  <a:cubicBezTo>
                    <a:pt x="104372" y="36531"/>
                    <a:pt x="100252" y="39920"/>
                    <a:pt x="103703" y="37358"/>
                  </a:cubicBezTo>
                  <a:cubicBezTo>
                    <a:pt x="104954" y="33178"/>
                    <a:pt x="106179" y="27198"/>
                    <a:pt x="108786" y="26037"/>
                  </a:cubicBezTo>
                  <a:cubicBezTo>
                    <a:pt x="109753" y="25607"/>
                    <a:pt x="111811" y="24933"/>
                    <a:pt x="112853" y="23773"/>
                  </a:cubicBezTo>
                  <a:cubicBezTo>
                    <a:pt x="113400" y="23165"/>
                    <a:pt x="113870" y="22264"/>
                    <a:pt x="114378" y="21509"/>
                  </a:cubicBezTo>
                  <a:cubicBezTo>
                    <a:pt x="114792" y="18747"/>
                    <a:pt x="114918" y="16911"/>
                    <a:pt x="115903" y="14716"/>
                  </a:cubicBezTo>
                  <a:cubicBezTo>
                    <a:pt x="116335" y="13754"/>
                    <a:pt x="116920" y="13207"/>
                    <a:pt x="117428" y="12452"/>
                  </a:cubicBezTo>
                  <a:cubicBezTo>
                    <a:pt x="118593" y="8562"/>
                    <a:pt x="119587" y="6533"/>
                    <a:pt x="119970" y="2264"/>
                  </a:cubicBezTo>
                  <a:cubicBezTo>
                    <a:pt x="120036" y="1524"/>
                    <a:pt x="119970" y="754"/>
                    <a:pt x="119970"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8" name="Shape 358"/>
            <p:cNvSpPr/>
            <p:nvPr/>
          </p:nvSpPr>
          <p:spPr>
            <a:xfrm>
              <a:off x="8121857" y="3459917"/>
              <a:ext cx="328177" cy="1005709"/>
            </a:xfrm>
            <a:custGeom>
              <a:pathLst>
                <a:path extrusionOk="0" h="120000" w="120000">
                  <a:moveTo>
                    <a:pt x="0" y="118736"/>
                  </a:moveTo>
                  <a:cubicBezTo>
                    <a:pt x="6451" y="119157"/>
                    <a:pt x="12775" y="120000"/>
                    <a:pt x="19354" y="120000"/>
                  </a:cubicBezTo>
                  <a:cubicBezTo>
                    <a:pt x="24215" y="120000"/>
                    <a:pt x="40975" y="118069"/>
                    <a:pt x="46451" y="117473"/>
                  </a:cubicBezTo>
                  <a:cubicBezTo>
                    <a:pt x="49032" y="114947"/>
                    <a:pt x="52214" y="112478"/>
                    <a:pt x="54193" y="109894"/>
                  </a:cubicBezTo>
                  <a:lnTo>
                    <a:pt x="61935" y="99789"/>
                  </a:lnTo>
                  <a:cubicBezTo>
                    <a:pt x="60645" y="95578"/>
                    <a:pt x="60454" y="91316"/>
                    <a:pt x="58064" y="87157"/>
                  </a:cubicBezTo>
                  <a:cubicBezTo>
                    <a:pt x="53883" y="79881"/>
                    <a:pt x="47434" y="78165"/>
                    <a:pt x="34838" y="72000"/>
                  </a:cubicBezTo>
                  <a:cubicBezTo>
                    <a:pt x="24833" y="67102"/>
                    <a:pt x="31510" y="68690"/>
                    <a:pt x="15483" y="66947"/>
                  </a:cubicBezTo>
                  <a:cubicBezTo>
                    <a:pt x="14193" y="65684"/>
                    <a:pt x="10941" y="64471"/>
                    <a:pt x="11612" y="63157"/>
                  </a:cubicBezTo>
                  <a:cubicBezTo>
                    <a:pt x="14094" y="58299"/>
                    <a:pt x="21540" y="59814"/>
                    <a:pt x="30967" y="58105"/>
                  </a:cubicBezTo>
                  <a:cubicBezTo>
                    <a:pt x="39101" y="56630"/>
                    <a:pt x="47614" y="55199"/>
                    <a:pt x="54193" y="53052"/>
                  </a:cubicBezTo>
                  <a:cubicBezTo>
                    <a:pt x="58064" y="51789"/>
                    <a:pt x="61021" y="50130"/>
                    <a:pt x="65806" y="49263"/>
                  </a:cubicBezTo>
                  <a:cubicBezTo>
                    <a:pt x="72940" y="47969"/>
                    <a:pt x="81290" y="47578"/>
                    <a:pt x="89032" y="46736"/>
                  </a:cubicBezTo>
                  <a:cubicBezTo>
                    <a:pt x="106887" y="44794"/>
                    <a:pt x="96644" y="45734"/>
                    <a:pt x="120000" y="44210"/>
                  </a:cubicBezTo>
                  <a:cubicBezTo>
                    <a:pt x="118709" y="33263"/>
                    <a:pt x="120877" y="22213"/>
                    <a:pt x="116129" y="11368"/>
                  </a:cubicBezTo>
                  <a:cubicBezTo>
                    <a:pt x="115471" y="9865"/>
                    <a:pt x="107805" y="9915"/>
                    <a:pt x="104516" y="8842"/>
                  </a:cubicBezTo>
                  <a:cubicBezTo>
                    <a:pt x="101226" y="7768"/>
                    <a:pt x="100275" y="6052"/>
                    <a:pt x="96774" y="5052"/>
                  </a:cubicBezTo>
                  <a:cubicBezTo>
                    <a:pt x="89771" y="3053"/>
                    <a:pt x="73548" y="0"/>
                    <a:pt x="73548"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9" name="Shape 359"/>
            <p:cNvSpPr/>
            <p:nvPr/>
          </p:nvSpPr>
          <p:spPr>
            <a:xfrm>
              <a:off x="2066441" y="3544607"/>
              <a:ext cx="1450336" cy="889257"/>
            </a:xfrm>
            <a:custGeom>
              <a:pathLst>
                <a:path extrusionOk="0" h="120000" w="120000">
                  <a:moveTo>
                    <a:pt x="0" y="41428"/>
                  </a:moveTo>
                  <a:cubicBezTo>
                    <a:pt x="2043" y="40952"/>
                    <a:pt x="4106" y="40660"/>
                    <a:pt x="6131" y="40000"/>
                  </a:cubicBezTo>
                  <a:cubicBezTo>
                    <a:pt x="7036" y="39704"/>
                    <a:pt x="7857" y="38898"/>
                    <a:pt x="8759" y="38571"/>
                  </a:cubicBezTo>
                  <a:cubicBezTo>
                    <a:pt x="11714" y="37500"/>
                    <a:pt x="16615" y="37172"/>
                    <a:pt x="19270" y="34285"/>
                  </a:cubicBezTo>
                  <a:cubicBezTo>
                    <a:pt x="20145" y="33333"/>
                    <a:pt x="20956" y="32196"/>
                    <a:pt x="21897" y="31428"/>
                  </a:cubicBezTo>
                  <a:cubicBezTo>
                    <a:pt x="22723" y="30755"/>
                    <a:pt x="23634" y="30396"/>
                    <a:pt x="24525" y="30000"/>
                  </a:cubicBezTo>
                  <a:cubicBezTo>
                    <a:pt x="26848" y="28966"/>
                    <a:pt x="29248" y="28384"/>
                    <a:pt x="31532" y="27142"/>
                  </a:cubicBezTo>
                  <a:cubicBezTo>
                    <a:pt x="32408" y="26666"/>
                    <a:pt x="33334" y="26387"/>
                    <a:pt x="34160" y="25714"/>
                  </a:cubicBezTo>
                  <a:cubicBezTo>
                    <a:pt x="35102" y="24946"/>
                    <a:pt x="35802" y="23460"/>
                    <a:pt x="36788" y="22857"/>
                  </a:cubicBezTo>
                  <a:cubicBezTo>
                    <a:pt x="38182" y="22004"/>
                    <a:pt x="39708" y="21904"/>
                    <a:pt x="41167" y="21428"/>
                  </a:cubicBezTo>
                  <a:cubicBezTo>
                    <a:pt x="42043" y="20476"/>
                    <a:pt x="42854" y="19339"/>
                    <a:pt x="43795" y="18571"/>
                  </a:cubicBezTo>
                  <a:cubicBezTo>
                    <a:pt x="45267" y="17371"/>
                    <a:pt x="48523" y="16400"/>
                    <a:pt x="49927" y="15714"/>
                  </a:cubicBezTo>
                  <a:cubicBezTo>
                    <a:pt x="51695" y="14848"/>
                    <a:pt x="53430" y="13809"/>
                    <a:pt x="55182" y="12857"/>
                  </a:cubicBezTo>
                  <a:cubicBezTo>
                    <a:pt x="56058" y="12380"/>
                    <a:pt x="56899" y="11676"/>
                    <a:pt x="57810" y="11428"/>
                  </a:cubicBezTo>
                  <a:cubicBezTo>
                    <a:pt x="59562" y="10952"/>
                    <a:pt x="61342" y="10702"/>
                    <a:pt x="63065" y="10000"/>
                  </a:cubicBezTo>
                  <a:cubicBezTo>
                    <a:pt x="64857" y="9269"/>
                    <a:pt x="66485" y="7475"/>
                    <a:pt x="68321" y="7142"/>
                  </a:cubicBezTo>
                  <a:lnTo>
                    <a:pt x="76204" y="5714"/>
                  </a:lnTo>
                  <a:cubicBezTo>
                    <a:pt x="77372" y="5238"/>
                    <a:pt x="78550" y="4825"/>
                    <a:pt x="79708" y="4285"/>
                  </a:cubicBezTo>
                  <a:cubicBezTo>
                    <a:pt x="80595" y="3872"/>
                    <a:pt x="81434" y="3183"/>
                    <a:pt x="82335" y="2857"/>
                  </a:cubicBezTo>
                  <a:cubicBezTo>
                    <a:pt x="91585" y="-495"/>
                    <a:pt x="84303" y="3215"/>
                    <a:pt x="90218" y="0"/>
                  </a:cubicBezTo>
                  <a:cubicBezTo>
                    <a:pt x="90802" y="2857"/>
                    <a:pt x="90218" y="7619"/>
                    <a:pt x="91970" y="8571"/>
                  </a:cubicBezTo>
                  <a:cubicBezTo>
                    <a:pt x="100009" y="12941"/>
                    <a:pt x="95388" y="11128"/>
                    <a:pt x="105985" y="12857"/>
                  </a:cubicBezTo>
                  <a:cubicBezTo>
                    <a:pt x="107153" y="13333"/>
                    <a:pt x="108443" y="13311"/>
                    <a:pt x="109489" y="14285"/>
                  </a:cubicBezTo>
                  <a:cubicBezTo>
                    <a:pt x="110564" y="15288"/>
                    <a:pt x="111356" y="16976"/>
                    <a:pt x="112116" y="18571"/>
                  </a:cubicBezTo>
                  <a:cubicBezTo>
                    <a:pt x="117548" y="29961"/>
                    <a:pt x="114333" y="23198"/>
                    <a:pt x="116496" y="31428"/>
                  </a:cubicBezTo>
                  <a:cubicBezTo>
                    <a:pt x="117829" y="36503"/>
                    <a:pt x="118240" y="37124"/>
                    <a:pt x="119999" y="41428"/>
                  </a:cubicBezTo>
                  <a:cubicBezTo>
                    <a:pt x="119416" y="44285"/>
                    <a:pt x="119999" y="49047"/>
                    <a:pt x="118248" y="50000"/>
                  </a:cubicBezTo>
                  <a:cubicBezTo>
                    <a:pt x="111994" y="53400"/>
                    <a:pt x="114529" y="51186"/>
                    <a:pt x="110364" y="55714"/>
                  </a:cubicBezTo>
                  <a:cubicBezTo>
                    <a:pt x="110072" y="60000"/>
                    <a:pt x="109923" y="64317"/>
                    <a:pt x="109489" y="68571"/>
                  </a:cubicBezTo>
                  <a:cubicBezTo>
                    <a:pt x="109337" y="70056"/>
                    <a:pt x="109125" y="71604"/>
                    <a:pt x="108613" y="72857"/>
                  </a:cubicBezTo>
                  <a:cubicBezTo>
                    <a:pt x="107926" y="74538"/>
                    <a:pt x="106745" y="75548"/>
                    <a:pt x="105985" y="77142"/>
                  </a:cubicBezTo>
                  <a:cubicBezTo>
                    <a:pt x="104692" y="79853"/>
                    <a:pt x="103649" y="82857"/>
                    <a:pt x="102481" y="85714"/>
                  </a:cubicBezTo>
                  <a:cubicBezTo>
                    <a:pt x="101897" y="87142"/>
                    <a:pt x="101605" y="89047"/>
                    <a:pt x="100729" y="90000"/>
                  </a:cubicBezTo>
                  <a:cubicBezTo>
                    <a:pt x="93199" y="98188"/>
                    <a:pt x="102727" y="88371"/>
                    <a:pt x="95474" y="94285"/>
                  </a:cubicBezTo>
                  <a:cubicBezTo>
                    <a:pt x="94532" y="95053"/>
                    <a:pt x="93808" y="96445"/>
                    <a:pt x="92846" y="97142"/>
                  </a:cubicBezTo>
                  <a:lnTo>
                    <a:pt x="84963" y="101428"/>
                  </a:lnTo>
                  <a:cubicBezTo>
                    <a:pt x="84087" y="101904"/>
                    <a:pt x="83103" y="102021"/>
                    <a:pt x="82335" y="102857"/>
                  </a:cubicBezTo>
                  <a:lnTo>
                    <a:pt x="79708" y="105714"/>
                  </a:lnTo>
                  <a:cubicBezTo>
                    <a:pt x="79124" y="107142"/>
                    <a:pt x="78848" y="109090"/>
                    <a:pt x="77956" y="110000"/>
                  </a:cubicBezTo>
                  <a:cubicBezTo>
                    <a:pt x="76390" y="111596"/>
                    <a:pt x="74452" y="111904"/>
                    <a:pt x="72700" y="112857"/>
                  </a:cubicBezTo>
                  <a:lnTo>
                    <a:pt x="70072" y="114285"/>
                  </a:lnTo>
                  <a:cubicBezTo>
                    <a:pt x="68834" y="114959"/>
                    <a:pt x="67791" y="116395"/>
                    <a:pt x="66569" y="117142"/>
                  </a:cubicBezTo>
                  <a:cubicBezTo>
                    <a:pt x="65155" y="118007"/>
                    <a:pt x="59875" y="119612"/>
                    <a:pt x="58686" y="120000"/>
                  </a:cubicBezTo>
                  <a:cubicBezTo>
                    <a:pt x="56934" y="119523"/>
                    <a:pt x="55164" y="119199"/>
                    <a:pt x="53430" y="118571"/>
                  </a:cubicBezTo>
                  <a:cubicBezTo>
                    <a:pt x="52529" y="118244"/>
                    <a:pt x="51698" y="117508"/>
                    <a:pt x="50802" y="117142"/>
                  </a:cubicBezTo>
                  <a:cubicBezTo>
                    <a:pt x="49358" y="116553"/>
                    <a:pt x="47883" y="116190"/>
                    <a:pt x="46423" y="115714"/>
                  </a:cubicBezTo>
                  <a:cubicBezTo>
                    <a:pt x="46131" y="114285"/>
                    <a:pt x="46124" y="112604"/>
                    <a:pt x="45547" y="111428"/>
                  </a:cubicBezTo>
                  <a:cubicBezTo>
                    <a:pt x="44889" y="110087"/>
                    <a:pt x="43706" y="109712"/>
                    <a:pt x="42919" y="108571"/>
                  </a:cubicBezTo>
                  <a:cubicBezTo>
                    <a:pt x="41068" y="105887"/>
                    <a:pt x="39038" y="103361"/>
                    <a:pt x="37664" y="100000"/>
                  </a:cubicBezTo>
                  <a:cubicBezTo>
                    <a:pt x="33314" y="89359"/>
                    <a:pt x="38904" y="102428"/>
                    <a:pt x="33284" y="91428"/>
                  </a:cubicBezTo>
                  <a:cubicBezTo>
                    <a:pt x="32610" y="90109"/>
                    <a:pt x="32325" y="88273"/>
                    <a:pt x="31532" y="87142"/>
                  </a:cubicBezTo>
                  <a:cubicBezTo>
                    <a:pt x="29948" y="84881"/>
                    <a:pt x="28029" y="83333"/>
                    <a:pt x="26277" y="81428"/>
                  </a:cubicBezTo>
                  <a:cubicBezTo>
                    <a:pt x="25401" y="80476"/>
                    <a:pt x="24394" y="79785"/>
                    <a:pt x="23649" y="78571"/>
                  </a:cubicBezTo>
                  <a:cubicBezTo>
                    <a:pt x="22773" y="77142"/>
                    <a:pt x="21999" y="75526"/>
                    <a:pt x="21021" y="74285"/>
                  </a:cubicBezTo>
                  <a:cubicBezTo>
                    <a:pt x="19360" y="72177"/>
                    <a:pt x="17518" y="70476"/>
                    <a:pt x="15766" y="68571"/>
                  </a:cubicBezTo>
                  <a:cubicBezTo>
                    <a:pt x="12052" y="64533"/>
                    <a:pt x="14080" y="66482"/>
                    <a:pt x="9635" y="62857"/>
                  </a:cubicBezTo>
                  <a:cubicBezTo>
                    <a:pt x="9051" y="61428"/>
                    <a:pt x="8705" y="59643"/>
                    <a:pt x="7883" y="58571"/>
                  </a:cubicBezTo>
                  <a:cubicBezTo>
                    <a:pt x="7162" y="57630"/>
                    <a:pt x="6081" y="57816"/>
                    <a:pt x="5255" y="57142"/>
                  </a:cubicBezTo>
                  <a:cubicBezTo>
                    <a:pt x="3274" y="55527"/>
                    <a:pt x="2983" y="54866"/>
                    <a:pt x="1751" y="52857"/>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0" name="Shape 360"/>
            <p:cNvSpPr/>
            <p:nvPr/>
          </p:nvSpPr>
          <p:spPr>
            <a:xfrm>
              <a:off x="3103908" y="4518557"/>
              <a:ext cx="445558" cy="222315"/>
            </a:xfrm>
            <a:custGeom>
              <a:pathLst>
                <a:path extrusionOk="0" h="120000" w="120000">
                  <a:moveTo>
                    <a:pt x="0" y="0"/>
                  </a:moveTo>
                  <a:cubicBezTo>
                    <a:pt x="4751" y="5714"/>
                    <a:pt x="9210" y="12546"/>
                    <a:pt x="14255" y="17142"/>
                  </a:cubicBezTo>
                  <a:cubicBezTo>
                    <a:pt x="19728" y="22127"/>
                    <a:pt x="25660" y="24761"/>
                    <a:pt x="31362" y="28571"/>
                  </a:cubicBezTo>
                  <a:cubicBezTo>
                    <a:pt x="34214" y="30476"/>
                    <a:pt x="37415" y="30944"/>
                    <a:pt x="39916" y="34285"/>
                  </a:cubicBezTo>
                  <a:lnTo>
                    <a:pt x="48470" y="45714"/>
                  </a:lnTo>
                  <a:cubicBezTo>
                    <a:pt x="50370" y="51428"/>
                    <a:pt x="51540" y="58460"/>
                    <a:pt x="54172" y="62857"/>
                  </a:cubicBezTo>
                  <a:cubicBezTo>
                    <a:pt x="60562" y="73529"/>
                    <a:pt x="69308" y="76155"/>
                    <a:pt x="76981" y="80000"/>
                  </a:cubicBezTo>
                  <a:cubicBezTo>
                    <a:pt x="79832" y="83809"/>
                    <a:pt x="82470" y="88356"/>
                    <a:pt x="85535" y="91428"/>
                  </a:cubicBezTo>
                  <a:cubicBezTo>
                    <a:pt x="88223" y="94122"/>
                    <a:pt x="91461" y="94217"/>
                    <a:pt x="94088" y="97142"/>
                  </a:cubicBezTo>
                  <a:cubicBezTo>
                    <a:pt x="100079" y="103813"/>
                    <a:pt x="111195" y="120000"/>
                    <a:pt x="111195" y="120000"/>
                  </a:cubicBezTo>
                  <a:cubicBezTo>
                    <a:pt x="114047" y="118095"/>
                    <a:pt x="118633" y="119878"/>
                    <a:pt x="119749" y="114285"/>
                  </a:cubicBezTo>
                  <a:cubicBezTo>
                    <a:pt x="121409" y="105967"/>
                    <a:pt x="114400" y="79422"/>
                    <a:pt x="111195" y="74285"/>
                  </a:cubicBezTo>
                  <a:cubicBezTo>
                    <a:pt x="108849" y="70522"/>
                    <a:pt x="105269" y="71496"/>
                    <a:pt x="102642" y="68571"/>
                  </a:cubicBezTo>
                  <a:cubicBezTo>
                    <a:pt x="96651" y="61900"/>
                    <a:pt x="91237" y="53333"/>
                    <a:pt x="85535" y="45714"/>
                  </a:cubicBezTo>
                  <a:cubicBezTo>
                    <a:pt x="82684" y="41904"/>
                    <a:pt x="80232" y="36457"/>
                    <a:pt x="76981" y="34285"/>
                  </a:cubicBezTo>
                  <a:cubicBezTo>
                    <a:pt x="55482" y="19922"/>
                    <a:pt x="81983" y="39297"/>
                    <a:pt x="59874" y="17142"/>
                  </a:cubicBezTo>
                  <a:cubicBezTo>
                    <a:pt x="57186" y="14449"/>
                    <a:pt x="54009" y="14122"/>
                    <a:pt x="51321" y="11428"/>
                  </a:cubicBezTo>
                  <a:cubicBezTo>
                    <a:pt x="48256" y="8356"/>
                    <a:pt x="42767" y="0"/>
                    <a:pt x="42767"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1" name="Shape 361"/>
            <p:cNvSpPr/>
            <p:nvPr/>
          </p:nvSpPr>
          <p:spPr>
            <a:xfrm>
              <a:off x="3125081" y="4433866"/>
              <a:ext cx="730461" cy="328179"/>
            </a:xfrm>
            <a:custGeom>
              <a:pathLst>
                <a:path extrusionOk="0" h="120000" w="120000">
                  <a:moveTo>
                    <a:pt x="0" y="0"/>
                  </a:moveTo>
                  <a:cubicBezTo>
                    <a:pt x="7136" y="12708"/>
                    <a:pt x="13208" y="25737"/>
                    <a:pt x="22608" y="30967"/>
                  </a:cubicBezTo>
                  <a:cubicBezTo>
                    <a:pt x="24927" y="32258"/>
                    <a:pt x="27221" y="33795"/>
                    <a:pt x="29565" y="34838"/>
                  </a:cubicBezTo>
                  <a:cubicBezTo>
                    <a:pt x="33023" y="36378"/>
                    <a:pt x="36557" y="37006"/>
                    <a:pt x="40000" y="38709"/>
                  </a:cubicBezTo>
                  <a:cubicBezTo>
                    <a:pt x="41789" y="39594"/>
                    <a:pt x="43478" y="41290"/>
                    <a:pt x="45217" y="42580"/>
                  </a:cubicBezTo>
                  <a:cubicBezTo>
                    <a:pt x="47536" y="46451"/>
                    <a:pt x="49973" y="49995"/>
                    <a:pt x="52173" y="54193"/>
                  </a:cubicBezTo>
                  <a:cubicBezTo>
                    <a:pt x="54041" y="57756"/>
                    <a:pt x="55449" y="62445"/>
                    <a:pt x="57391" y="65806"/>
                  </a:cubicBezTo>
                  <a:cubicBezTo>
                    <a:pt x="60690" y="71518"/>
                    <a:pt x="67826" y="81290"/>
                    <a:pt x="67826" y="81290"/>
                  </a:cubicBezTo>
                  <a:cubicBezTo>
                    <a:pt x="68985" y="85161"/>
                    <a:pt x="69826" y="89613"/>
                    <a:pt x="71304" y="92903"/>
                  </a:cubicBezTo>
                  <a:cubicBezTo>
                    <a:pt x="76288" y="103996"/>
                    <a:pt x="76081" y="98219"/>
                    <a:pt x="81739" y="104516"/>
                  </a:cubicBezTo>
                  <a:cubicBezTo>
                    <a:pt x="83608" y="106596"/>
                    <a:pt x="85046" y="110368"/>
                    <a:pt x="86956" y="112258"/>
                  </a:cubicBezTo>
                  <a:cubicBezTo>
                    <a:pt x="90306" y="115572"/>
                    <a:pt x="97391" y="120000"/>
                    <a:pt x="97391" y="120000"/>
                  </a:cubicBezTo>
                  <a:cubicBezTo>
                    <a:pt x="106295" y="117522"/>
                    <a:pt x="111879" y="123903"/>
                    <a:pt x="114782" y="104516"/>
                  </a:cubicBezTo>
                  <a:cubicBezTo>
                    <a:pt x="115897" y="97070"/>
                    <a:pt x="115666" y="88904"/>
                    <a:pt x="116521" y="81290"/>
                  </a:cubicBezTo>
                  <a:cubicBezTo>
                    <a:pt x="117410" y="73373"/>
                    <a:pt x="120000" y="58064"/>
                    <a:pt x="120000" y="58064"/>
                  </a:cubicBezTo>
                  <a:cubicBezTo>
                    <a:pt x="119420" y="52903"/>
                    <a:pt x="119586" y="47007"/>
                    <a:pt x="118260" y="42580"/>
                  </a:cubicBezTo>
                  <a:cubicBezTo>
                    <a:pt x="116334" y="36148"/>
                    <a:pt x="110802" y="33175"/>
                    <a:pt x="107826" y="30967"/>
                  </a:cubicBezTo>
                  <a:cubicBezTo>
                    <a:pt x="107246" y="27096"/>
                    <a:pt x="107578" y="21726"/>
                    <a:pt x="106086" y="19354"/>
                  </a:cubicBezTo>
                  <a:cubicBezTo>
                    <a:pt x="103103" y="14611"/>
                    <a:pt x="95652" y="11612"/>
                    <a:pt x="95652" y="11612"/>
                  </a:cubicBezTo>
                  <a:cubicBezTo>
                    <a:pt x="65891" y="16344"/>
                    <a:pt x="61578" y="19018"/>
                    <a:pt x="26086" y="11612"/>
                  </a:cubicBezTo>
                  <a:cubicBezTo>
                    <a:pt x="22436" y="10851"/>
                    <a:pt x="19130" y="6451"/>
                    <a:pt x="15652" y="3870"/>
                  </a:cubicBezTo>
                  <a:cubicBezTo>
                    <a:pt x="13913" y="2580"/>
                    <a:pt x="11960" y="2263"/>
                    <a:pt x="10434" y="0"/>
                  </a:cubicBezTo>
                  <a:lnTo>
                    <a:pt x="0" y="0"/>
                  </a:lnTo>
                  <a:close/>
                </a:path>
              </a:pathLst>
            </a:cu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cxnSp>
          <p:nvCxnSpPr>
            <p:cNvPr id="362" name="Shape 362"/>
            <p:cNvCxnSpPr>
              <a:stCxn id="359" idx="2"/>
              <a:endCxn id="359" idx="23"/>
            </p:cNvCxnSpPr>
            <p:nvPr/>
          </p:nvCxnSpPr>
          <p:spPr>
            <a:xfrm flipH="1" rot="10800000">
              <a:off x="2172306" y="3682241"/>
              <a:ext cx="1249199" cy="148200"/>
            </a:xfrm>
            <a:prstGeom prst="straightConnector1">
              <a:avLst/>
            </a:prstGeom>
            <a:noFill/>
            <a:ln cap="flat" cmpd="sng" w="9525">
              <a:solidFill>
                <a:schemeClr val="dk1"/>
              </a:solidFill>
              <a:prstDash val="solid"/>
              <a:round/>
              <a:headEnd len="med" w="med" type="none"/>
              <a:tailEnd len="med" w="med" type="none"/>
            </a:ln>
          </p:spPr>
        </p:cxnSp>
        <p:cxnSp>
          <p:nvCxnSpPr>
            <p:cNvPr id="363" name="Shape 363"/>
            <p:cNvCxnSpPr>
              <a:stCxn id="359" idx="1"/>
              <a:endCxn id="359" idx="24"/>
            </p:cNvCxnSpPr>
            <p:nvPr/>
          </p:nvCxnSpPr>
          <p:spPr>
            <a:xfrm flipH="1" rot="10800000">
              <a:off x="2140547" y="3777426"/>
              <a:ext cx="1333800" cy="63600"/>
            </a:xfrm>
            <a:prstGeom prst="straightConnector1">
              <a:avLst/>
            </a:prstGeom>
            <a:noFill/>
            <a:ln cap="flat" cmpd="sng" w="9525">
              <a:solidFill>
                <a:schemeClr val="dk1"/>
              </a:solidFill>
              <a:prstDash val="solid"/>
              <a:round/>
              <a:headEnd len="med" w="med" type="none"/>
              <a:tailEnd len="med" w="med" type="none"/>
            </a:ln>
          </p:spPr>
        </p:cxnSp>
        <p:cxnSp>
          <p:nvCxnSpPr>
            <p:cNvPr id="364" name="Shape 364"/>
            <p:cNvCxnSpPr>
              <a:endCxn id="359" idx="20"/>
            </p:cNvCxnSpPr>
            <p:nvPr/>
          </p:nvCxnSpPr>
          <p:spPr>
            <a:xfrm flipH="1" rot="10800000">
              <a:off x="2077492" y="3608166"/>
              <a:ext cx="1100400" cy="280500"/>
            </a:xfrm>
            <a:prstGeom prst="straightConnector1">
              <a:avLst/>
            </a:prstGeom>
            <a:noFill/>
            <a:ln cap="flat" cmpd="sng" w="9525">
              <a:solidFill>
                <a:schemeClr val="dk1"/>
              </a:solidFill>
              <a:prstDash val="solid"/>
              <a:round/>
              <a:headEnd len="med" w="med" type="none"/>
              <a:tailEnd len="med" w="med" type="none"/>
            </a:ln>
          </p:spPr>
        </p:cxnSp>
        <p:cxnSp>
          <p:nvCxnSpPr>
            <p:cNvPr id="365" name="Shape 365"/>
            <p:cNvCxnSpPr>
              <a:endCxn id="359" idx="25"/>
            </p:cNvCxnSpPr>
            <p:nvPr/>
          </p:nvCxnSpPr>
          <p:spPr>
            <a:xfrm flipH="1" rot="10800000">
              <a:off x="2077492" y="3851596"/>
              <a:ext cx="1439400" cy="49200"/>
            </a:xfrm>
            <a:prstGeom prst="straightConnector1">
              <a:avLst/>
            </a:prstGeom>
            <a:noFill/>
            <a:ln cap="flat" cmpd="sng" w="9525">
              <a:solidFill>
                <a:schemeClr val="dk1"/>
              </a:solidFill>
              <a:prstDash val="solid"/>
              <a:round/>
              <a:headEnd len="med" w="med" type="none"/>
              <a:tailEnd len="med" w="med" type="none"/>
            </a:ln>
          </p:spPr>
        </p:cxnSp>
        <p:cxnSp>
          <p:nvCxnSpPr>
            <p:cNvPr id="366" name="Shape 366"/>
            <p:cNvCxnSpPr>
              <a:endCxn id="359" idx="28"/>
            </p:cNvCxnSpPr>
            <p:nvPr/>
          </p:nvCxnSpPr>
          <p:spPr>
            <a:xfrm>
              <a:off x="2095016" y="3951728"/>
              <a:ext cx="1294799" cy="101100"/>
            </a:xfrm>
            <a:prstGeom prst="straightConnector1">
              <a:avLst/>
            </a:prstGeom>
            <a:noFill/>
            <a:ln cap="flat" cmpd="sng" w="9525">
              <a:solidFill>
                <a:schemeClr val="dk1"/>
              </a:solidFill>
              <a:prstDash val="solid"/>
              <a:round/>
              <a:headEnd len="med" w="med" type="none"/>
              <a:tailEnd len="med" w="med" type="none"/>
            </a:ln>
          </p:spPr>
        </p:cxnSp>
        <p:cxnSp>
          <p:nvCxnSpPr>
            <p:cNvPr id="367" name="Shape 367"/>
            <p:cNvCxnSpPr>
              <a:endCxn id="359" idx="27"/>
            </p:cNvCxnSpPr>
            <p:nvPr/>
          </p:nvCxnSpPr>
          <p:spPr>
            <a:xfrm>
              <a:off x="2077492" y="3914951"/>
              <a:ext cx="1322700" cy="42600"/>
            </a:xfrm>
            <a:prstGeom prst="straightConnector1">
              <a:avLst/>
            </a:prstGeom>
            <a:noFill/>
            <a:ln cap="flat" cmpd="sng" w="9525">
              <a:solidFill>
                <a:schemeClr val="dk1"/>
              </a:solidFill>
              <a:prstDash val="solid"/>
              <a:round/>
              <a:headEnd len="med" w="med" type="none"/>
              <a:tailEnd len="med" w="med" type="none"/>
            </a:ln>
          </p:spPr>
        </p:cxnSp>
        <p:cxnSp>
          <p:nvCxnSpPr>
            <p:cNvPr id="368" name="Shape 368"/>
            <p:cNvCxnSpPr>
              <a:endCxn id="359" idx="31"/>
            </p:cNvCxnSpPr>
            <p:nvPr/>
          </p:nvCxnSpPr>
          <p:spPr>
            <a:xfrm>
              <a:off x="2135484" y="3936214"/>
              <a:ext cx="1169700" cy="243600"/>
            </a:xfrm>
            <a:prstGeom prst="straightConnector1">
              <a:avLst/>
            </a:prstGeom>
            <a:noFill/>
            <a:ln cap="flat" cmpd="sng" w="9525">
              <a:solidFill>
                <a:schemeClr val="dk1"/>
              </a:solidFill>
              <a:prstDash val="solid"/>
              <a:round/>
              <a:headEnd len="med" w="med" type="none"/>
              <a:tailEnd len="med" w="med" type="none"/>
            </a:ln>
          </p:spPr>
        </p:cxnSp>
        <p:cxnSp>
          <p:nvCxnSpPr>
            <p:cNvPr id="369" name="Shape 369"/>
            <p:cNvCxnSpPr>
              <a:endCxn id="359" idx="35"/>
            </p:cNvCxnSpPr>
            <p:nvPr/>
          </p:nvCxnSpPr>
          <p:spPr>
            <a:xfrm>
              <a:off x="2095016" y="3946269"/>
              <a:ext cx="998400" cy="350100"/>
            </a:xfrm>
            <a:prstGeom prst="straightConnector1">
              <a:avLst/>
            </a:prstGeom>
            <a:noFill/>
            <a:ln cap="flat" cmpd="sng" w="9525">
              <a:solidFill>
                <a:schemeClr val="dk1"/>
              </a:solidFill>
              <a:prstDash val="solid"/>
              <a:round/>
              <a:headEnd len="med" w="med" type="none"/>
              <a:tailEnd len="med" w="med" type="none"/>
            </a:ln>
          </p:spPr>
        </p:cxnSp>
        <p:cxnSp>
          <p:nvCxnSpPr>
            <p:cNvPr id="370" name="Shape 370"/>
            <p:cNvCxnSpPr>
              <a:endCxn id="359" idx="39"/>
            </p:cNvCxnSpPr>
            <p:nvPr/>
          </p:nvCxnSpPr>
          <p:spPr>
            <a:xfrm>
              <a:off x="2105602" y="3946269"/>
              <a:ext cx="839400" cy="434700"/>
            </a:xfrm>
            <a:prstGeom prst="straightConnector1">
              <a:avLst/>
            </a:prstGeom>
            <a:noFill/>
            <a:ln cap="flat" cmpd="sng" w="9525">
              <a:solidFill>
                <a:schemeClr val="dk1"/>
              </a:solidFill>
              <a:prstDash val="solid"/>
              <a:round/>
              <a:headEnd len="med" w="med" type="none"/>
              <a:tailEnd len="med" w="med" type="none"/>
            </a:ln>
          </p:spPr>
        </p:cxnSp>
        <p:cxnSp>
          <p:nvCxnSpPr>
            <p:cNvPr id="371" name="Shape 371"/>
            <p:cNvCxnSpPr>
              <a:endCxn id="361" idx="12"/>
            </p:cNvCxnSpPr>
            <p:nvPr/>
          </p:nvCxnSpPr>
          <p:spPr>
            <a:xfrm>
              <a:off x="3252314" y="4465626"/>
              <a:ext cx="571500" cy="254100"/>
            </a:xfrm>
            <a:prstGeom prst="straightConnector1">
              <a:avLst/>
            </a:prstGeom>
            <a:noFill/>
            <a:ln cap="flat" cmpd="sng" w="9525">
              <a:solidFill>
                <a:schemeClr val="dk1"/>
              </a:solidFill>
              <a:prstDash val="solid"/>
              <a:round/>
              <a:headEnd len="med" w="med" type="none"/>
              <a:tailEnd len="med" w="med" type="none"/>
            </a:ln>
          </p:spPr>
        </p:cxnSp>
        <p:cxnSp>
          <p:nvCxnSpPr>
            <p:cNvPr id="372" name="Shape 372"/>
            <p:cNvCxnSpPr>
              <a:stCxn id="361" idx="20"/>
              <a:endCxn id="361" idx="15"/>
            </p:cNvCxnSpPr>
            <p:nvPr/>
          </p:nvCxnSpPr>
          <p:spPr>
            <a:xfrm>
              <a:off x="3220358" y="4444451"/>
              <a:ext cx="624600" cy="105900"/>
            </a:xfrm>
            <a:prstGeom prst="straightConnector1">
              <a:avLst/>
            </a:prstGeom>
            <a:noFill/>
            <a:ln cap="flat" cmpd="sng" w="9525">
              <a:solidFill>
                <a:schemeClr val="dk1"/>
              </a:solidFill>
              <a:prstDash val="solid"/>
              <a:round/>
              <a:headEnd len="med" w="med" type="none"/>
              <a:tailEnd len="med" w="med" type="none"/>
            </a:ln>
          </p:spPr>
        </p:cxnSp>
        <p:cxnSp>
          <p:nvCxnSpPr>
            <p:cNvPr id="373" name="Shape 373"/>
            <p:cNvCxnSpPr>
              <a:endCxn id="361" idx="13"/>
            </p:cNvCxnSpPr>
            <p:nvPr/>
          </p:nvCxnSpPr>
          <p:spPr>
            <a:xfrm>
              <a:off x="3230944" y="4444451"/>
              <a:ext cx="603300" cy="211800"/>
            </a:xfrm>
            <a:prstGeom prst="straightConnector1">
              <a:avLst/>
            </a:prstGeom>
            <a:noFill/>
            <a:ln cap="flat" cmpd="sng" w="9525">
              <a:solidFill>
                <a:schemeClr val="dk1"/>
              </a:solidFill>
              <a:prstDash val="solid"/>
              <a:round/>
              <a:headEnd len="med" w="med" type="none"/>
              <a:tailEnd len="med" w="med" type="none"/>
            </a:ln>
          </p:spPr>
        </p:cxnSp>
        <p:sp>
          <p:nvSpPr>
            <p:cNvPr id="374" name="Shape 374"/>
            <p:cNvSpPr/>
            <p:nvPr/>
          </p:nvSpPr>
          <p:spPr>
            <a:xfrm>
              <a:off x="1514475" y="3429000"/>
              <a:ext cx="342899" cy="743384"/>
            </a:xfrm>
            <a:custGeom>
              <a:pathLst>
                <a:path extrusionOk="0" h="120000" w="120000">
                  <a:moveTo>
                    <a:pt x="36666" y="0"/>
                  </a:moveTo>
                  <a:cubicBezTo>
                    <a:pt x="41111" y="2562"/>
                    <a:pt x="46229" y="4904"/>
                    <a:pt x="50000" y="7687"/>
                  </a:cubicBezTo>
                  <a:cubicBezTo>
                    <a:pt x="61500" y="16175"/>
                    <a:pt x="42542" y="8982"/>
                    <a:pt x="63333" y="15375"/>
                  </a:cubicBezTo>
                  <a:cubicBezTo>
                    <a:pt x="67777" y="18450"/>
                    <a:pt x="74132" y="21094"/>
                    <a:pt x="76666" y="24601"/>
                  </a:cubicBezTo>
                  <a:cubicBezTo>
                    <a:pt x="82778" y="33058"/>
                    <a:pt x="76327" y="25480"/>
                    <a:pt x="86666" y="33826"/>
                  </a:cubicBezTo>
                  <a:cubicBezTo>
                    <a:pt x="89132" y="35816"/>
                    <a:pt x="90445" y="38111"/>
                    <a:pt x="93333" y="39976"/>
                  </a:cubicBezTo>
                  <a:cubicBezTo>
                    <a:pt x="96073" y="41746"/>
                    <a:pt x="100000" y="43051"/>
                    <a:pt x="103333" y="44589"/>
                  </a:cubicBezTo>
                  <a:cubicBezTo>
                    <a:pt x="105555" y="47664"/>
                    <a:pt x="106101" y="51117"/>
                    <a:pt x="109999" y="53814"/>
                  </a:cubicBezTo>
                  <a:cubicBezTo>
                    <a:pt x="118615" y="59775"/>
                    <a:pt x="115399" y="56674"/>
                    <a:pt x="119999" y="63040"/>
                  </a:cubicBezTo>
                  <a:cubicBezTo>
                    <a:pt x="117777" y="71752"/>
                    <a:pt x="116154" y="80502"/>
                    <a:pt x="113333" y="89178"/>
                  </a:cubicBezTo>
                  <a:cubicBezTo>
                    <a:pt x="112812" y="90781"/>
                    <a:pt x="111948" y="92442"/>
                    <a:pt x="109999" y="93791"/>
                  </a:cubicBezTo>
                  <a:cubicBezTo>
                    <a:pt x="107385" y="95600"/>
                    <a:pt x="103333" y="96866"/>
                    <a:pt x="100000" y="98404"/>
                  </a:cubicBezTo>
                  <a:cubicBezTo>
                    <a:pt x="93510" y="107384"/>
                    <a:pt x="101744" y="99137"/>
                    <a:pt x="86666" y="106091"/>
                  </a:cubicBezTo>
                  <a:cubicBezTo>
                    <a:pt x="83833" y="107398"/>
                    <a:pt x="83259" y="109630"/>
                    <a:pt x="80000" y="110704"/>
                  </a:cubicBezTo>
                  <a:cubicBezTo>
                    <a:pt x="75131" y="112308"/>
                    <a:pt x="68935" y="112810"/>
                    <a:pt x="63333" y="113779"/>
                  </a:cubicBezTo>
                  <a:cubicBezTo>
                    <a:pt x="45352" y="116889"/>
                    <a:pt x="60980" y="113796"/>
                    <a:pt x="36666" y="116854"/>
                  </a:cubicBezTo>
                  <a:cubicBezTo>
                    <a:pt x="5780" y="120740"/>
                    <a:pt x="28133" y="119929"/>
                    <a:pt x="0" y="119929"/>
                  </a:cubicBezTo>
                </a:path>
              </a:pathLst>
            </a:custGeom>
            <a:solidFill>
              <a:schemeClr val="lt1"/>
            </a:solid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cxnSp>
          <p:nvCxnSpPr>
            <p:cNvPr id="375" name="Shape 375"/>
            <p:cNvCxnSpPr>
              <a:endCxn id="357" idx="14"/>
            </p:cNvCxnSpPr>
            <p:nvPr/>
          </p:nvCxnSpPr>
          <p:spPr>
            <a:xfrm>
              <a:off x="4765971" y="4450467"/>
              <a:ext cx="878700" cy="692700"/>
            </a:xfrm>
            <a:prstGeom prst="straightConnector1">
              <a:avLst/>
            </a:prstGeom>
            <a:noFill/>
            <a:ln cap="flat" cmpd="sng" w="9525">
              <a:solidFill>
                <a:schemeClr val="dk1"/>
              </a:solidFill>
              <a:prstDash val="solid"/>
              <a:round/>
              <a:headEnd len="med" w="med" type="none"/>
              <a:tailEnd len="med" w="med" type="none"/>
            </a:ln>
          </p:spPr>
        </p:cxnSp>
        <p:cxnSp>
          <p:nvCxnSpPr>
            <p:cNvPr id="376" name="Shape 376"/>
            <p:cNvCxnSpPr>
              <a:endCxn id="357" idx="17"/>
            </p:cNvCxnSpPr>
            <p:nvPr/>
          </p:nvCxnSpPr>
          <p:spPr>
            <a:xfrm>
              <a:off x="4918371" y="4450467"/>
              <a:ext cx="810900" cy="639900"/>
            </a:xfrm>
            <a:prstGeom prst="straightConnector1">
              <a:avLst/>
            </a:prstGeom>
            <a:noFill/>
            <a:ln cap="flat" cmpd="sng" w="9525">
              <a:solidFill>
                <a:schemeClr val="dk1"/>
              </a:solidFill>
              <a:prstDash val="solid"/>
              <a:round/>
              <a:headEnd len="med" w="med" type="none"/>
              <a:tailEnd len="med" w="med" type="none"/>
            </a:ln>
          </p:spPr>
        </p:cxnSp>
        <p:cxnSp>
          <p:nvCxnSpPr>
            <p:cNvPr id="377" name="Shape 377"/>
            <p:cNvCxnSpPr/>
            <p:nvPr/>
          </p:nvCxnSpPr>
          <p:spPr>
            <a:xfrm>
              <a:off x="5029200" y="4391976"/>
              <a:ext cx="810961" cy="639757"/>
            </a:xfrm>
            <a:prstGeom prst="straightConnector1">
              <a:avLst/>
            </a:prstGeom>
            <a:noFill/>
            <a:ln cap="flat" cmpd="sng" w="9525">
              <a:solidFill>
                <a:schemeClr val="dk1"/>
              </a:solidFill>
              <a:prstDash val="solid"/>
              <a:round/>
              <a:headEnd len="med" w="med" type="none"/>
              <a:tailEnd len="med" w="med" type="none"/>
            </a:ln>
          </p:spPr>
        </p:cxnSp>
        <p:cxnSp>
          <p:nvCxnSpPr>
            <p:cNvPr id="378" name="Shape 378"/>
            <p:cNvCxnSpPr>
              <a:endCxn id="357" idx="20"/>
            </p:cNvCxnSpPr>
            <p:nvPr/>
          </p:nvCxnSpPr>
          <p:spPr>
            <a:xfrm>
              <a:off x="5205307" y="4323428"/>
              <a:ext cx="704100" cy="608100"/>
            </a:xfrm>
            <a:prstGeom prst="straightConnector1">
              <a:avLst/>
            </a:prstGeom>
            <a:noFill/>
            <a:ln cap="flat" cmpd="sng" w="9525">
              <a:solidFill>
                <a:schemeClr val="dk1"/>
              </a:solidFill>
              <a:prstDash val="solid"/>
              <a:round/>
              <a:headEnd len="med" w="med" type="none"/>
              <a:tailEnd len="med" w="med" type="none"/>
            </a:ln>
          </p:spPr>
        </p:cxnSp>
        <p:cxnSp>
          <p:nvCxnSpPr>
            <p:cNvPr id="379" name="Shape 379"/>
            <p:cNvCxnSpPr>
              <a:endCxn id="357" idx="22"/>
            </p:cNvCxnSpPr>
            <p:nvPr/>
          </p:nvCxnSpPr>
          <p:spPr>
            <a:xfrm>
              <a:off x="5352962" y="4288662"/>
              <a:ext cx="662100" cy="558000"/>
            </a:xfrm>
            <a:prstGeom prst="straightConnector1">
              <a:avLst/>
            </a:prstGeom>
            <a:noFill/>
            <a:ln cap="flat" cmpd="sng" w="9525">
              <a:solidFill>
                <a:schemeClr val="dk1"/>
              </a:solidFill>
              <a:prstDash val="solid"/>
              <a:round/>
              <a:headEnd len="med" w="med" type="none"/>
              <a:tailEnd len="med" w="med" type="none"/>
            </a:ln>
          </p:spPr>
        </p:cxnSp>
        <p:cxnSp>
          <p:nvCxnSpPr>
            <p:cNvPr id="380" name="Shape 380"/>
            <p:cNvCxnSpPr>
              <a:endCxn id="357" idx="25"/>
            </p:cNvCxnSpPr>
            <p:nvPr/>
          </p:nvCxnSpPr>
          <p:spPr>
            <a:xfrm>
              <a:off x="5505362" y="4275648"/>
              <a:ext cx="594600" cy="507600"/>
            </a:xfrm>
            <a:prstGeom prst="straightConnector1">
              <a:avLst/>
            </a:prstGeom>
            <a:noFill/>
            <a:ln cap="flat" cmpd="sng" w="9525">
              <a:solidFill>
                <a:schemeClr val="dk1"/>
              </a:solidFill>
              <a:prstDash val="solid"/>
              <a:round/>
              <a:headEnd len="med" w="med" type="none"/>
              <a:tailEnd len="med" w="med" type="none"/>
            </a:ln>
          </p:spPr>
        </p:cxnSp>
        <p:cxnSp>
          <p:nvCxnSpPr>
            <p:cNvPr id="381" name="Shape 381"/>
            <p:cNvCxnSpPr>
              <a:stCxn id="351" idx="77"/>
              <a:endCxn id="357" idx="26"/>
            </p:cNvCxnSpPr>
            <p:nvPr/>
          </p:nvCxnSpPr>
          <p:spPr>
            <a:xfrm>
              <a:off x="5708160" y="4275069"/>
              <a:ext cx="455100" cy="486900"/>
            </a:xfrm>
            <a:prstGeom prst="straightConnector1">
              <a:avLst/>
            </a:prstGeom>
            <a:noFill/>
            <a:ln cap="flat" cmpd="sng" w="9525">
              <a:solidFill>
                <a:schemeClr val="dk1"/>
              </a:solidFill>
              <a:prstDash val="solid"/>
              <a:round/>
              <a:headEnd len="med" w="med" type="none"/>
              <a:tailEnd len="med" w="med" type="none"/>
            </a:ln>
          </p:spPr>
        </p:cxnSp>
        <p:cxnSp>
          <p:nvCxnSpPr>
            <p:cNvPr id="382" name="Shape 382"/>
            <p:cNvCxnSpPr>
              <a:endCxn id="357" idx="27"/>
            </p:cNvCxnSpPr>
            <p:nvPr/>
          </p:nvCxnSpPr>
          <p:spPr>
            <a:xfrm>
              <a:off x="5802608" y="4253898"/>
              <a:ext cx="435000" cy="423600"/>
            </a:xfrm>
            <a:prstGeom prst="straightConnector1">
              <a:avLst/>
            </a:prstGeom>
            <a:noFill/>
            <a:ln cap="flat" cmpd="sng" w="9525">
              <a:solidFill>
                <a:schemeClr val="dk1"/>
              </a:solidFill>
              <a:prstDash val="solid"/>
              <a:round/>
              <a:headEnd len="med" w="med" type="none"/>
              <a:tailEnd len="med" w="med" type="none"/>
            </a:ln>
          </p:spPr>
        </p:cxnSp>
        <p:cxnSp>
          <p:nvCxnSpPr>
            <p:cNvPr id="383" name="Shape 383"/>
            <p:cNvCxnSpPr>
              <a:endCxn id="357" idx="29"/>
            </p:cNvCxnSpPr>
            <p:nvPr/>
          </p:nvCxnSpPr>
          <p:spPr>
            <a:xfrm>
              <a:off x="5909301" y="4194569"/>
              <a:ext cx="434100" cy="461700"/>
            </a:xfrm>
            <a:prstGeom prst="straightConnector1">
              <a:avLst/>
            </a:prstGeom>
            <a:noFill/>
            <a:ln cap="flat" cmpd="sng" w="9525">
              <a:solidFill>
                <a:schemeClr val="dk1"/>
              </a:solidFill>
              <a:prstDash val="solid"/>
              <a:round/>
              <a:headEnd len="med" w="med" type="none"/>
              <a:tailEnd len="med" w="med" type="none"/>
            </a:ln>
          </p:spPr>
        </p:cxnSp>
        <p:cxnSp>
          <p:nvCxnSpPr>
            <p:cNvPr id="384" name="Shape 384"/>
            <p:cNvCxnSpPr/>
            <p:nvPr/>
          </p:nvCxnSpPr>
          <p:spPr>
            <a:xfrm>
              <a:off x="6015166" y="4165817"/>
              <a:ext cx="434041" cy="461610"/>
            </a:xfrm>
            <a:prstGeom prst="straightConnector1">
              <a:avLst/>
            </a:prstGeom>
            <a:noFill/>
            <a:ln cap="flat" cmpd="sng" w="9525">
              <a:solidFill>
                <a:schemeClr val="dk1"/>
              </a:solidFill>
              <a:prstDash val="solid"/>
              <a:round/>
              <a:headEnd len="med" w="med" type="none"/>
              <a:tailEnd len="med" w="med" type="none"/>
            </a:ln>
          </p:spPr>
        </p:cxnSp>
        <p:cxnSp>
          <p:nvCxnSpPr>
            <p:cNvPr id="385" name="Shape 385"/>
            <p:cNvCxnSpPr/>
            <p:nvPr/>
          </p:nvCxnSpPr>
          <p:spPr>
            <a:xfrm>
              <a:off x="6153544" y="4121255"/>
              <a:ext cx="434041" cy="461610"/>
            </a:xfrm>
            <a:prstGeom prst="straightConnector1">
              <a:avLst/>
            </a:prstGeom>
            <a:noFill/>
            <a:ln cap="flat" cmpd="sng" w="9525">
              <a:solidFill>
                <a:schemeClr val="dk1"/>
              </a:solidFill>
              <a:prstDash val="solid"/>
              <a:round/>
              <a:headEnd len="med" w="med" type="none"/>
              <a:tailEnd len="med" w="med" type="none"/>
            </a:ln>
          </p:spPr>
        </p:cxnSp>
        <p:cxnSp>
          <p:nvCxnSpPr>
            <p:cNvPr id="386" name="Shape 386"/>
            <p:cNvCxnSpPr/>
            <p:nvPr/>
          </p:nvCxnSpPr>
          <p:spPr>
            <a:xfrm>
              <a:off x="6254871" y="4065437"/>
              <a:ext cx="434041" cy="461610"/>
            </a:xfrm>
            <a:prstGeom prst="straightConnector1">
              <a:avLst/>
            </a:prstGeom>
            <a:noFill/>
            <a:ln cap="flat" cmpd="sng" w="9525">
              <a:solidFill>
                <a:schemeClr val="dk1"/>
              </a:solidFill>
              <a:prstDash val="solid"/>
              <a:round/>
              <a:headEnd len="med" w="med" type="none"/>
              <a:tailEnd len="med" w="med" type="none"/>
            </a:ln>
          </p:spPr>
        </p:cxnSp>
        <p:cxnSp>
          <p:nvCxnSpPr>
            <p:cNvPr id="387" name="Shape 387"/>
            <p:cNvCxnSpPr>
              <a:endCxn id="357" idx="36"/>
            </p:cNvCxnSpPr>
            <p:nvPr/>
          </p:nvCxnSpPr>
          <p:spPr>
            <a:xfrm>
              <a:off x="6407271" y="4065437"/>
              <a:ext cx="348900" cy="400200"/>
            </a:xfrm>
            <a:prstGeom prst="straightConnector1">
              <a:avLst/>
            </a:prstGeom>
            <a:noFill/>
            <a:ln cap="flat" cmpd="sng" w="9525">
              <a:solidFill>
                <a:schemeClr val="dk1"/>
              </a:solidFill>
              <a:prstDash val="solid"/>
              <a:round/>
              <a:headEnd len="med" w="med" type="none"/>
              <a:tailEnd len="med" w="med" type="none"/>
            </a:ln>
          </p:spPr>
        </p:cxnSp>
        <p:cxnSp>
          <p:nvCxnSpPr>
            <p:cNvPr id="388" name="Shape 388"/>
            <p:cNvCxnSpPr/>
            <p:nvPr/>
          </p:nvCxnSpPr>
          <p:spPr>
            <a:xfrm>
              <a:off x="6514441" y="4026444"/>
              <a:ext cx="348943" cy="400188"/>
            </a:xfrm>
            <a:prstGeom prst="straightConnector1">
              <a:avLst/>
            </a:prstGeom>
            <a:noFill/>
            <a:ln cap="flat" cmpd="sng" w="9525">
              <a:solidFill>
                <a:schemeClr val="dk1"/>
              </a:solidFill>
              <a:prstDash val="solid"/>
              <a:round/>
              <a:headEnd len="med" w="med" type="none"/>
              <a:tailEnd len="med" w="med" type="none"/>
            </a:ln>
          </p:spPr>
        </p:cxnSp>
        <p:cxnSp>
          <p:nvCxnSpPr>
            <p:cNvPr id="389" name="Shape 389"/>
            <p:cNvCxnSpPr/>
            <p:nvPr/>
          </p:nvCxnSpPr>
          <p:spPr>
            <a:xfrm>
              <a:off x="6594849" y="3972289"/>
              <a:ext cx="348943" cy="400188"/>
            </a:xfrm>
            <a:prstGeom prst="straightConnector1">
              <a:avLst/>
            </a:prstGeom>
            <a:noFill/>
            <a:ln cap="flat" cmpd="sng" w="9525">
              <a:solidFill>
                <a:schemeClr val="dk1"/>
              </a:solidFill>
              <a:prstDash val="solid"/>
              <a:round/>
              <a:headEnd len="med" w="med" type="none"/>
              <a:tailEnd len="med" w="med" type="none"/>
            </a:ln>
          </p:spPr>
        </p:cxnSp>
        <p:cxnSp>
          <p:nvCxnSpPr>
            <p:cNvPr id="390" name="Shape 390"/>
            <p:cNvCxnSpPr>
              <a:endCxn id="357" idx="40"/>
            </p:cNvCxnSpPr>
            <p:nvPr/>
          </p:nvCxnSpPr>
          <p:spPr>
            <a:xfrm>
              <a:off x="6688913" y="3914951"/>
              <a:ext cx="342600" cy="360000"/>
            </a:xfrm>
            <a:prstGeom prst="straightConnector1">
              <a:avLst/>
            </a:prstGeom>
            <a:noFill/>
            <a:ln cap="flat" cmpd="sng" w="9525">
              <a:solidFill>
                <a:schemeClr val="dk1"/>
              </a:solidFill>
              <a:prstDash val="solid"/>
              <a:round/>
              <a:headEnd len="med" w="med" type="none"/>
              <a:tailEnd len="med" w="med" type="none"/>
            </a:ln>
          </p:spPr>
        </p:cxnSp>
        <p:cxnSp>
          <p:nvCxnSpPr>
            <p:cNvPr id="391" name="Shape 391"/>
            <p:cNvCxnSpPr>
              <a:endCxn id="357" idx="42"/>
            </p:cNvCxnSpPr>
            <p:nvPr/>
          </p:nvCxnSpPr>
          <p:spPr>
            <a:xfrm>
              <a:off x="6841311" y="3914951"/>
              <a:ext cx="306600" cy="317700"/>
            </a:xfrm>
            <a:prstGeom prst="straightConnector1">
              <a:avLst/>
            </a:prstGeom>
            <a:noFill/>
            <a:ln cap="flat" cmpd="sng" w="9525">
              <a:solidFill>
                <a:schemeClr val="dk1"/>
              </a:solidFill>
              <a:prstDash val="solid"/>
              <a:round/>
              <a:headEnd len="med" w="med" type="none"/>
              <a:tailEnd len="med" w="med" type="none"/>
            </a:ln>
          </p:spPr>
        </p:cxnSp>
        <p:cxnSp>
          <p:nvCxnSpPr>
            <p:cNvPr id="392" name="Shape 392"/>
            <p:cNvCxnSpPr>
              <a:endCxn id="357" idx="44"/>
            </p:cNvCxnSpPr>
            <p:nvPr/>
          </p:nvCxnSpPr>
          <p:spPr>
            <a:xfrm>
              <a:off x="6863384" y="3914951"/>
              <a:ext cx="348000" cy="233100"/>
            </a:xfrm>
            <a:prstGeom prst="straightConnector1">
              <a:avLst/>
            </a:prstGeom>
            <a:noFill/>
            <a:ln cap="flat" cmpd="sng" w="9525">
              <a:solidFill>
                <a:schemeClr val="dk1"/>
              </a:solidFill>
              <a:prstDash val="solid"/>
              <a:round/>
              <a:headEnd len="med" w="med" type="none"/>
              <a:tailEnd len="med" w="med" type="none"/>
            </a:ln>
          </p:spPr>
        </p:cxnSp>
        <p:cxnSp>
          <p:nvCxnSpPr>
            <p:cNvPr id="393" name="Shape 393"/>
            <p:cNvCxnSpPr>
              <a:stCxn id="351" idx="208"/>
              <a:endCxn id="356" idx="1"/>
            </p:cNvCxnSpPr>
            <p:nvPr/>
          </p:nvCxnSpPr>
          <p:spPr>
            <a:xfrm flipH="1" rot="10800000">
              <a:off x="5697573" y="2803436"/>
              <a:ext cx="243600" cy="95400"/>
            </a:xfrm>
            <a:prstGeom prst="straightConnector1">
              <a:avLst/>
            </a:prstGeom>
            <a:noFill/>
            <a:ln cap="flat" cmpd="sng" w="9525">
              <a:solidFill>
                <a:schemeClr val="dk1"/>
              </a:solidFill>
              <a:prstDash val="solid"/>
              <a:round/>
              <a:headEnd len="med" w="med" type="none"/>
              <a:tailEnd len="med" w="med" type="none"/>
            </a:ln>
          </p:spPr>
        </p:cxnSp>
        <p:cxnSp>
          <p:nvCxnSpPr>
            <p:cNvPr id="394" name="Shape 394"/>
            <p:cNvCxnSpPr>
              <a:stCxn id="351" idx="206"/>
              <a:endCxn id="356" idx="3"/>
            </p:cNvCxnSpPr>
            <p:nvPr/>
          </p:nvCxnSpPr>
          <p:spPr>
            <a:xfrm flipH="1" rot="10800000">
              <a:off x="5803437" y="2761227"/>
              <a:ext cx="444600" cy="222300"/>
            </a:xfrm>
            <a:prstGeom prst="straightConnector1">
              <a:avLst/>
            </a:prstGeom>
            <a:noFill/>
            <a:ln cap="flat" cmpd="sng" w="9525">
              <a:solidFill>
                <a:schemeClr val="dk1"/>
              </a:solidFill>
              <a:prstDash val="solid"/>
              <a:round/>
              <a:headEnd len="med" w="med" type="none"/>
              <a:tailEnd len="med" w="med" type="none"/>
            </a:ln>
          </p:spPr>
        </p:cxnSp>
        <p:cxnSp>
          <p:nvCxnSpPr>
            <p:cNvPr id="395" name="Shape 395"/>
            <p:cNvCxnSpPr>
              <a:endCxn id="356" idx="5"/>
            </p:cNvCxnSpPr>
            <p:nvPr/>
          </p:nvCxnSpPr>
          <p:spPr>
            <a:xfrm flipH="1" rot="10800000">
              <a:off x="5921353" y="2718760"/>
              <a:ext cx="496200" cy="291000"/>
            </a:xfrm>
            <a:prstGeom prst="straightConnector1">
              <a:avLst/>
            </a:prstGeom>
            <a:noFill/>
            <a:ln cap="flat" cmpd="sng" w="9525">
              <a:solidFill>
                <a:schemeClr val="dk1"/>
              </a:solidFill>
              <a:prstDash val="solid"/>
              <a:round/>
              <a:headEnd len="med" w="med" type="none"/>
              <a:tailEnd len="med" w="med" type="none"/>
            </a:ln>
          </p:spPr>
        </p:cxnSp>
        <p:cxnSp>
          <p:nvCxnSpPr>
            <p:cNvPr id="396" name="Shape 396"/>
            <p:cNvCxnSpPr/>
            <p:nvPr/>
          </p:nvCxnSpPr>
          <p:spPr>
            <a:xfrm flipH="1" rot="10800000">
              <a:off x="5955837" y="2718867"/>
              <a:ext cx="614011" cy="349352"/>
            </a:xfrm>
            <a:prstGeom prst="straightConnector1">
              <a:avLst/>
            </a:prstGeom>
            <a:noFill/>
            <a:ln cap="flat" cmpd="sng" w="9525">
              <a:solidFill>
                <a:schemeClr val="dk1"/>
              </a:solidFill>
              <a:prstDash val="solid"/>
              <a:round/>
              <a:headEnd len="med" w="med" type="none"/>
              <a:tailEnd len="med" w="med" type="none"/>
            </a:ln>
          </p:spPr>
        </p:cxnSp>
        <p:cxnSp>
          <p:nvCxnSpPr>
            <p:cNvPr id="397" name="Shape 397"/>
            <p:cNvCxnSpPr>
              <a:endCxn id="356" idx="7"/>
            </p:cNvCxnSpPr>
            <p:nvPr/>
          </p:nvCxnSpPr>
          <p:spPr>
            <a:xfrm flipH="1" rot="10800000">
              <a:off x="6073753" y="2718853"/>
              <a:ext cx="767100" cy="375600"/>
            </a:xfrm>
            <a:prstGeom prst="straightConnector1">
              <a:avLst/>
            </a:prstGeom>
            <a:noFill/>
            <a:ln cap="flat" cmpd="sng" w="9525">
              <a:solidFill>
                <a:schemeClr val="dk1"/>
              </a:solidFill>
              <a:prstDash val="solid"/>
              <a:round/>
              <a:headEnd len="med" w="med" type="none"/>
              <a:tailEnd len="med" w="med" type="none"/>
            </a:ln>
          </p:spPr>
        </p:cxnSp>
        <p:cxnSp>
          <p:nvCxnSpPr>
            <p:cNvPr id="398" name="Shape 398"/>
            <p:cNvCxnSpPr>
              <a:endCxn id="356" idx="10"/>
            </p:cNvCxnSpPr>
            <p:nvPr/>
          </p:nvCxnSpPr>
          <p:spPr>
            <a:xfrm flipH="1" rot="10800000">
              <a:off x="6126323" y="2845800"/>
              <a:ext cx="767400" cy="291000"/>
            </a:xfrm>
            <a:prstGeom prst="straightConnector1">
              <a:avLst/>
            </a:prstGeom>
            <a:noFill/>
            <a:ln cap="flat" cmpd="sng" w="9525">
              <a:solidFill>
                <a:schemeClr val="dk1"/>
              </a:solidFill>
              <a:prstDash val="solid"/>
              <a:round/>
              <a:headEnd len="med" w="med" type="none"/>
              <a:tailEnd len="med" w="med" type="none"/>
            </a:ln>
          </p:spPr>
        </p:cxnSp>
        <p:cxnSp>
          <p:nvCxnSpPr>
            <p:cNvPr id="399" name="Shape 399"/>
            <p:cNvCxnSpPr/>
            <p:nvPr/>
          </p:nvCxnSpPr>
          <p:spPr>
            <a:xfrm flipH="1" rot="10800000">
              <a:off x="6163376" y="2991351"/>
              <a:ext cx="730461" cy="208999"/>
            </a:xfrm>
            <a:prstGeom prst="straightConnector1">
              <a:avLst/>
            </a:prstGeom>
            <a:noFill/>
            <a:ln cap="flat" cmpd="sng" w="9525">
              <a:solidFill>
                <a:schemeClr val="dk1"/>
              </a:solidFill>
              <a:prstDash val="solid"/>
              <a:round/>
              <a:headEnd len="med" w="med" type="none"/>
              <a:tailEnd len="med" w="med" type="none"/>
            </a:ln>
          </p:spPr>
        </p:cxnSp>
        <p:cxnSp>
          <p:nvCxnSpPr>
            <p:cNvPr id="400" name="Shape 400"/>
            <p:cNvCxnSpPr>
              <a:endCxn id="356" idx="11"/>
            </p:cNvCxnSpPr>
            <p:nvPr/>
          </p:nvCxnSpPr>
          <p:spPr>
            <a:xfrm flipH="1" rot="10800000">
              <a:off x="6229617" y="3131646"/>
              <a:ext cx="653700" cy="145800"/>
            </a:xfrm>
            <a:prstGeom prst="straightConnector1">
              <a:avLst/>
            </a:prstGeom>
            <a:noFill/>
            <a:ln cap="flat" cmpd="sng" w="9525">
              <a:solidFill>
                <a:schemeClr val="dk1"/>
              </a:solidFill>
              <a:prstDash val="solid"/>
              <a:round/>
              <a:headEnd len="med" w="med" type="none"/>
              <a:tailEnd len="med" w="med" type="none"/>
            </a:ln>
          </p:spPr>
        </p:cxnSp>
        <p:cxnSp>
          <p:nvCxnSpPr>
            <p:cNvPr id="401" name="Shape 401"/>
            <p:cNvCxnSpPr>
              <a:endCxn id="356" idx="13"/>
            </p:cNvCxnSpPr>
            <p:nvPr/>
          </p:nvCxnSpPr>
          <p:spPr>
            <a:xfrm flipH="1" rot="10800000">
              <a:off x="6352801" y="3227026"/>
              <a:ext cx="498599" cy="113700"/>
            </a:xfrm>
            <a:prstGeom prst="straightConnector1">
              <a:avLst/>
            </a:prstGeom>
            <a:noFill/>
            <a:ln cap="flat" cmpd="sng" w="9525">
              <a:solidFill>
                <a:schemeClr val="dk1"/>
              </a:solidFill>
              <a:prstDash val="solid"/>
              <a:round/>
              <a:headEnd len="med" w="med" type="none"/>
              <a:tailEnd len="med" w="med" type="none"/>
            </a:ln>
          </p:spPr>
        </p:cxnSp>
        <p:cxnSp>
          <p:nvCxnSpPr>
            <p:cNvPr id="402" name="Shape 402"/>
            <p:cNvCxnSpPr>
              <a:endCxn id="356" idx="14"/>
            </p:cNvCxnSpPr>
            <p:nvPr/>
          </p:nvCxnSpPr>
          <p:spPr>
            <a:xfrm flipH="1" rot="10800000">
              <a:off x="6449207" y="3375301"/>
              <a:ext cx="370500" cy="10500"/>
            </a:xfrm>
            <a:prstGeom prst="straightConnector1">
              <a:avLst/>
            </a:prstGeom>
            <a:noFill/>
            <a:ln cap="flat" cmpd="sng" w="9525">
              <a:solidFill>
                <a:schemeClr val="dk1"/>
              </a:solidFill>
              <a:prstDash val="solid"/>
              <a:round/>
              <a:headEnd len="med" w="med" type="none"/>
              <a:tailEnd len="med" w="med" type="none"/>
            </a:ln>
          </p:spPr>
        </p:cxnSp>
        <p:cxnSp>
          <p:nvCxnSpPr>
            <p:cNvPr id="403" name="Shape 403"/>
            <p:cNvCxnSpPr/>
            <p:nvPr/>
          </p:nvCxnSpPr>
          <p:spPr>
            <a:xfrm>
              <a:off x="8233014" y="4435207"/>
              <a:ext cx="434041" cy="461610"/>
            </a:xfrm>
            <a:prstGeom prst="straightConnector1">
              <a:avLst/>
            </a:prstGeom>
            <a:noFill/>
            <a:ln cap="flat" cmpd="sng" w="9525">
              <a:solidFill>
                <a:schemeClr val="dk1"/>
              </a:solidFill>
              <a:prstDash val="solid"/>
              <a:round/>
              <a:headEnd len="med" w="med" type="none"/>
              <a:tailEnd len="med" w="med" type="none"/>
            </a:ln>
          </p:spPr>
        </p:cxnSp>
        <p:cxnSp>
          <p:nvCxnSpPr>
            <p:cNvPr id="404" name="Shape 404"/>
            <p:cNvCxnSpPr>
              <a:endCxn id="351" idx="136"/>
            </p:cNvCxnSpPr>
            <p:nvPr/>
          </p:nvCxnSpPr>
          <p:spPr>
            <a:xfrm>
              <a:off x="8285946" y="4369901"/>
              <a:ext cx="407700" cy="275700"/>
            </a:xfrm>
            <a:prstGeom prst="straightConnector1">
              <a:avLst/>
            </a:prstGeom>
            <a:noFill/>
            <a:ln cap="flat" cmpd="sng" w="9525">
              <a:solidFill>
                <a:schemeClr val="dk1"/>
              </a:solidFill>
              <a:prstDash val="solid"/>
              <a:round/>
              <a:headEnd len="med" w="med" type="none"/>
              <a:tailEnd len="med" w="med" type="none"/>
            </a:ln>
          </p:spPr>
        </p:cxnSp>
        <p:cxnSp>
          <p:nvCxnSpPr>
            <p:cNvPr id="405" name="Shape 405"/>
            <p:cNvCxnSpPr>
              <a:stCxn id="358" idx="4"/>
            </p:cNvCxnSpPr>
            <p:nvPr/>
          </p:nvCxnSpPr>
          <p:spPr>
            <a:xfrm>
              <a:off x="8291239" y="4296242"/>
              <a:ext cx="402300" cy="169500"/>
            </a:xfrm>
            <a:prstGeom prst="straightConnector1">
              <a:avLst/>
            </a:prstGeom>
            <a:noFill/>
            <a:ln cap="flat" cmpd="sng" w="9525">
              <a:solidFill>
                <a:schemeClr val="dk1"/>
              </a:solidFill>
              <a:prstDash val="solid"/>
              <a:round/>
              <a:headEnd len="med" w="med" type="none"/>
              <a:tailEnd len="med" w="med" type="none"/>
            </a:ln>
          </p:spPr>
        </p:cxnSp>
        <p:cxnSp>
          <p:nvCxnSpPr>
            <p:cNvPr id="406" name="Shape 406"/>
            <p:cNvCxnSpPr>
              <a:stCxn id="358" idx="5"/>
              <a:endCxn id="351" idx="138"/>
            </p:cNvCxnSpPr>
            <p:nvPr/>
          </p:nvCxnSpPr>
          <p:spPr>
            <a:xfrm>
              <a:off x="8280653" y="4190378"/>
              <a:ext cx="402300" cy="105900"/>
            </a:xfrm>
            <a:prstGeom prst="straightConnector1">
              <a:avLst/>
            </a:prstGeom>
            <a:noFill/>
            <a:ln cap="flat" cmpd="sng" w="9525">
              <a:solidFill>
                <a:schemeClr val="dk1"/>
              </a:solidFill>
              <a:prstDash val="solid"/>
              <a:round/>
              <a:headEnd len="med" w="med" type="none"/>
              <a:tailEnd len="med" w="med" type="none"/>
            </a:ln>
          </p:spPr>
        </p:cxnSp>
        <p:cxnSp>
          <p:nvCxnSpPr>
            <p:cNvPr id="407" name="Shape 407"/>
            <p:cNvCxnSpPr>
              <a:endCxn id="351" idx="141"/>
            </p:cNvCxnSpPr>
            <p:nvPr/>
          </p:nvCxnSpPr>
          <p:spPr>
            <a:xfrm>
              <a:off x="8231911" y="4043121"/>
              <a:ext cx="366300" cy="94200"/>
            </a:xfrm>
            <a:prstGeom prst="straightConnector1">
              <a:avLst/>
            </a:prstGeom>
            <a:noFill/>
            <a:ln cap="flat" cmpd="sng" w="9525">
              <a:solidFill>
                <a:schemeClr val="dk1"/>
              </a:solidFill>
              <a:prstDash val="solid"/>
              <a:round/>
              <a:headEnd len="med" w="med" type="none"/>
              <a:tailEnd len="med" w="med" type="none"/>
            </a:ln>
          </p:spPr>
        </p:cxnSp>
        <p:cxnSp>
          <p:nvCxnSpPr>
            <p:cNvPr id="408" name="Shape 408"/>
            <p:cNvCxnSpPr/>
            <p:nvPr/>
          </p:nvCxnSpPr>
          <p:spPr>
            <a:xfrm>
              <a:off x="8201145" y="3937257"/>
              <a:ext cx="366334" cy="94324"/>
            </a:xfrm>
            <a:prstGeom prst="straightConnector1">
              <a:avLst/>
            </a:prstGeom>
            <a:noFill/>
            <a:ln cap="flat" cmpd="sng" w="9525">
              <a:solidFill>
                <a:schemeClr val="dk1"/>
              </a:solidFill>
              <a:prstDash val="solid"/>
              <a:round/>
              <a:headEnd len="med" w="med" type="none"/>
              <a:tailEnd len="med" w="med" type="none"/>
            </a:ln>
          </p:spPr>
        </p:cxnSp>
        <p:cxnSp>
          <p:nvCxnSpPr>
            <p:cNvPr id="409" name="Shape 409"/>
            <p:cNvCxnSpPr>
              <a:endCxn id="351" idx="147"/>
            </p:cNvCxnSpPr>
            <p:nvPr/>
          </p:nvCxnSpPr>
          <p:spPr>
            <a:xfrm>
              <a:off x="8338999" y="3841889"/>
              <a:ext cx="375600" cy="52200"/>
            </a:xfrm>
            <a:prstGeom prst="straightConnector1">
              <a:avLst/>
            </a:prstGeom>
            <a:noFill/>
            <a:ln cap="flat" cmpd="sng" w="9525">
              <a:solidFill>
                <a:schemeClr val="dk1"/>
              </a:solidFill>
              <a:prstDash val="solid"/>
              <a:round/>
              <a:headEnd len="med" w="med" type="none"/>
              <a:tailEnd len="med" w="med" type="none"/>
            </a:ln>
          </p:spPr>
        </p:cxnSp>
        <p:cxnSp>
          <p:nvCxnSpPr>
            <p:cNvPr id="410" name="Shape 410"/>
            <p:cNvCxnSpPr>
              <a:endCxn id="351" idx="152"/>
            </p:cNvCxnSpPr>
            <p:nvPr/>
          </p:nvCxnSpPr>
          <p:spPr>
            <a:xfrm>
              <a:off x="8450390" y="3758939"/>
              <a:ext cx="476100" cy="50400"/>
            </a:xfrm>
            <a:prstGeom prst="straightConnector1">
              <a:avLst/>
            </a:prstGeom>
            <a:noFill/>
            <a:ln cap="flat" cmpd="sng" w="9525">
              <a:solidFill>
                <a:schemeClr val="dk1"/>
              </a:solidFill>
              <a:prstDash val="solid"/>
              <a:round/>
              <a:headEnd len="med" w="med" type="none"/>
              <a:tailEnd len="med" w="med" type="none"/>
            </a:ln>
          </p:spPr>
        </p:cxnSp>
        <p:cxnSp>
          <p:nvCxnSpPr>
            <p:cNvPr id="411" name="Shape 411"/>
            <p:cNvCxnSpPr>
              <a:endCxn id="351" idx="155"/>
            </p:cNvCxnSpPr>
            <p:nvPr/>
          </p:nvCxnSpPr>
          <p:spPr>
            <a:xfrm flipH="1" rot="10800000">
              <a:off x="8429039" y="3618698"/>
              <a:ext cx="603300" cy="53700"/>
            </a:xfrm>
            <a:prstGeom prst="straightConnector1">
              <a:avLst/>
            </a:prstGeom>
            <a:noFill/>
            <a:ln cap="flat" cmpd="sng" w="9525">
              <a:solidFill>
                <a:schemeClr val="dk1"/>
              </a:solidFill>
              <a:prstDash val="solid"/>
              <a:round/>
              <a:headEnd len="med" w="med" type="none"/>
              <a:tailEnd len="med" w="med" type="none"/>
            </a:ln>
          </p:spPr>
        </p:cxnSp>
        <p:cxnSp>
          <p:nvCxnSpPr>
            <p:cNvPr id="412" name="Shape 412"/>
            <p:cNvCxnSpPr>
              <a:endCxn id="351" idx="159"/>
            </p:cNvCxnSpPr>
            <p:nvPr/>
          </p:nvCxnSpPr>
          <p:spPr>
            <a:xfrm flipH="1" rot="10800000">
              <a:off x="8429039" y="3385751"/>
              <a:ext cx="582000" cy="185700"/>
            </a:xfrm>
            <a:prstGeom prst="straightConnector1">
              <a:avLst/>
            </a:prstGeom>
            <a:noFill/>
            <a:ln cap="flat" cmpd="sng" w="9525">
              <a:solidFill>
                <a:schemeClr val="dk1"/>
              </a:solidFill>
              <a:prstDash val="solid"/>
              <a:round/>
              <a:headEnd len="med" w="med" type="none"/>
              <a:tailEnd len="med" w="med" type="none"/>
            </a:ln>
          </p:spPr>
        </p:cxnSp>
        <p:sp>
          <p:nvSpPr>
            <p:cNvPr id="413" name="Shape 413"/>
            <p:cNvSpPr/>
            <p:nvPr/>
          </p:nvSpPr>
          <p:spPr>
            <a:xfrm>
              <a:off x="1857375" y="2708282"/>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4" name="Shape 414"/>
            <p:cNvSpPr/>
            <p:nvPr/>
          </p:nvSpPr>
          <p:spPr>
            <a:xfrm>
              <a:off x="2324706" y="2660626"/>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5" name="Shape 415"/>
            <p:cNvSpPr/>
            <p:nvPr/>
          </p:nvSpPr>
          <p:spPr>
            <a:xfrm>
              <a:off x="2810150" y="2591825"/>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6" name="Shape 416"/>
            <p:cNvSpPr/>
            <p:nvPr/>
          </p:nvSpPr>
          <p:spPr>
            <a:xfrm>
              <a:off x="3283669" y="2575935"/>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7" name="Shape 417"/>
            <p:cNvSpPr/>
            <p:nvPr/>
          </p:nvSpPr>
          <p:spPr>
            <a:xfrm>
              <a:off x="3751000" y="2612973"/>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8" name="Shape 418"/>
            <p:cNvSpPr/>
            <p:nvPr/>
          </p:nvSpPr>
          <p:spPr>
            <a:xfrm>
              <a:off x="4218330" y="2618281"/>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9" name="Shape 419"/>
            <p:cNvSpPr/>
            <p:nvPr/>
          </p:nvSpPr>
          <p:spPr>
            <a:xfrm>
              <a:off x="4714269" y="2618281"/>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0" name="Shape 420"/>
            <p:cNvSpPr/>
            <p:nvPr/>
          </p:nvSpPr>
          <p:spPr>
            <a:xfrm>
              <a:off x="5119750" y="2676522"/>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1" name="Shape 421"/>
            <p:cNvSpPr/>
            <p:nvPr/>
          </p:nvSpPr>
          <p:spPr>
            <a:xfrm>
              <a:off x="5352962" y="2836241"/>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2" name="Shape 422"/>
            <p:cNvSpPr/>
            <p:nvPr/>
          </p:nvSpPr>
          <p:spPr>
            <a:xfrm rot="2606372">
              <a:off x="5724295" y="3045016"/>
              <a:ext cx="317591" cy="17344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3" name="Shape 423"/>
            <p:cNvSpPr/>
            <p:nvPr/>
          </p:nvSpPr>
          <p:spPr>
            <a:xfrm rot="2606372">
              <a:off x="6011543" y="3097340"/>
              <a:ext cx="124417" cy="29125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4" name="Shape 424"/>
            <p:cNvSpPr/>
            <p:nvPr/>
          </p:nvSpPr>
          <p:spPr>
            <a:xfrm rot="2606372">
              <a:off x="6264380" y="3298622"/>
              <a:ext cx="124417" cy="29125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5" name="Shape 425"/>
            <p:cNvSpPr/>
            <p:nvPr/>
          </p:nvSpPr>
          <p:spPr>
            <a:xfrm rot="2606372">
              <a:off x="6587629" y="3441018"/>
              <a:ext cx="124417" cy="29125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6" name="Shape 426"/>
            <p:cNvSpPr/>
            <p:nvPr/>
          </p:nvSpPr>
          <p:spPr>
            <a:xfrm>
              <a:off x="4866669" y="2770681"/>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7" name="Shape 427"/>
            <p:cNvSpPr/>
            <p:nvPr/>
          </p:nvSpPr>
          <p:spPr>
            <a:xfrm>
              <a:off x="6893836" y="3471225"/>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8" name="Shape 428"/>
            <p:cNvSpPr/>
            <p:nvPr/>
          </p:nvSpPr>
          <p:spPr>
            <a:xfrm>
              <a:off x="7361167" y="3507539"/>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29" name="Shape 429"/>
            <p:cNvSpPr/>
            <p:nvPr/>
          </p:nvSpPr>
          <p:spPr>
            <a:xfrm>
              <a:off x="7906404" y="3470503"/>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0" name="Shape 430"/>
            <p:cNvSpPr/>
            <p:nvPr/>
          </p:nvSpPr>
          <p:spPr>
            <a:xfrm>
              <a:off x="7816571" y="4125951"/>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1" name="Shape 431"/>
            <p:cNvSpPr/>
            <p:nvPr/>
          </p:nvSpPr>
          <p:spPr>
            <a:xfrm>
              <a:off x="7198097" y="3824350"/>
              <a:ext cx="320534" cy="24948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2" name="Shape 432"/>
            <p:cNvSpPr/>
            <p:nvPr/>
          </p:nvSpPr>
          <p:spPr>
            <a:xfrm>
              <a:off x="6581470" y="3717341"/>
              <a:ext cx="320534" cy="249487"/>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3" name="Shape 433"/>
            <p:cNvSpPr/>
            <p:nvPr/>
          </p:nvSpPr>
          <p:spPr>
            <a:xfrm rot="-1398572">
              <a:off x="6262843" y="3776052"/>
              <a:ext cx="305759" cy="29778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4" name="Shape 434"/>
            <p:cNvSpPr/>
            <p:nvPr/>
          </p:nvSpPr>
          <p:spPr>
            <a:xfrm rot="-1398572">
              <a:off x="5821184" y="3890427"/>
              <a:ext cx="305759" cy="29778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5" name="Shape 435"/>
            <p:cNvSpPr/>
            <p:nvPr/>
          </p:nvSpPr>
          <p:spPr>
            <a:xfrm rot="-1398572">
              <a:off x="5375433" y="3976706"/>
              <a:ext cx="287989"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6" name="Shape 436"/>
            <p:cNvSpPr/>
            <p:nvPr/>
          </p:nvSpPr>
          <p:spPr>
            <a:xfrm rot="-1398572">
              <a:off x="4975753" y="4032133"/>
              <a:ext cx="287989"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7" name="Shape 437"/>
            <p:cNvSpPr/>
            <p:nvPr/>
          </p:nvSpPr>
          <p:spPr>
            <a:xfrm rot="-1398572">
              <a:off x="4389265" y="4135970"/>
              <a:ext cx="287989"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8" name="Shape 438"/>
            <p:cNvSpPr/>
            <p:nvPr/>
          </p:nvSpPr>
          <p:spPr>
            <a:xfrm rot="-1398572">
              <a:off x="3969456" y="4204561"/>
              <a:ext cx="287989"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9" name="Shape 439"/>
            <p:cNvSpPr/>
            <p:nvPr/>
          </p:nvSpPr>
          <p:spPr>
            <a:xfrm rot="169818">
              <a:off x="2643723" y="4433503"/>
              <a:ext cx="28799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0" name="Shape 440"/>
            <p:cNvSpPr/>
            <p:nvPr/>
          </p:nvSpPr>
          <p:spPr>
            <a:xfrm rot="169818">
              <a:off x="2227852" y="4442700"/>
              <a:ext cx="28799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1" name="Shape 441"/>
            <p:cNvSpPr/>
            <p:nvPr/>
          </p:nvSpPr>
          <p:spPr>
            <a:xfrm rot="169818">
              <a:off x="1685606" y="4341562"/>
              <a:ext cx="35170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2" name="Shape 442"/>
            <p:cNvSpPr/>
            <p:nvPr/>
          </p:nvSpPr>
          <p:spPr>
            <a:xfrm rot="169818">
              <a:off x="1191890" y="4311478"/>
              <a:ext cx="35170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3" name="Shape 443"/>
            <p:cNvSpPr/>
            <p:nvPr/>
          </p:nvSpPr>
          <p:spPr>
            <a:xfrm rot="169818">
              <a:off x="679691" y="4254199"/>
              <a:ext cx="35170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4" name="Shape 444"/>
            <p:cNvSpPr/>
            <p:nvPr/>
          </p:nvSpPr>
          <p:spPr>
            <a:xfrm rot="169818">
              <a:off x="235701" y="4205305"/>
              <a:ext cx="35170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5" name="Shape 445"/>
            <p:cNvSpPr/>
            <p:nvPr/>
          </p:nvSpPr>
          <p:spPr>
            <a:xfrm rot="169818">
              <a:off x="388101" y="4357705"/>
              <a:ext cx="351700" cy="392534"/>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6" name="Shape 446"/>
            <p:cNvSpPr/>
            <p:nvPr/>
          </p:nvSpPr>
          <p:spPr>
            <a:xfrm>
              <a:off x="1514475" y="2820990"/>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7" name="Shape 447"/>
            <p:cNvSpPr/>
            <p:nvPr/>
          </p:nvSpPr>
          <p:spPr>
            <a:xfrm>
              <a:off x="1169028" y="2879202"/>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8" name="Shape 448"/>
            <p:cNvSpPr/>
            <p:nvPr/>
          </p:nvSpPr>
          <p:spPr>
            <a:xfrm>
              <a:off x="780372" y="2955878"/>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49" name="Shape 449"/>
            <p:cNvSpPr/>
            <p:nvPr/>
          </p:nvSpPr>
          <p:spPr>
            <a:xfrm>
              <a:off x="383971" y="3108278"/>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50" name="Shape 450"/>
            <p:cNvSpPr/>
            <p:nvPr/>
          </p:nvSpPr>
          <p:spPr>
            <a:xfrm>
              <a:off x="102950" y="3414226"/>
              <a:ext cx="314930" cy="20117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51" name="Shape 451"/>
            <p:cNvSpPr/>
            <p:nvPr/>
          </p:nvSpPr>
          <p:spPr>
            <a:xfrm>
              <a:off x="57140" y="3708712"/>
              <a:ext cx="314930" cy="29352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52" name="Shape 452"/>
            <p:cNvSpPr/>
            <p:nvPr/>
          </p:nvSpPr>
          <p:spPr>
            <a:xfrm>
              <a:off x="7518632" y="5715000"/>
              <a:ext cx="1625366" cy="1143000"/>
            </a:xfrm>
            <a:prstGeom prst="rect">
              <a:avLst/>
            </a:prstGeom>
            <a:noFill/>
            <a:ln cap="flat" cmpd="sng" w="1905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53" name="Shape 453"/>
            <p:cNvSpPr/>
            <p:nvPr/>
          </p:nvSpPr>
          <p:spPr>
            <a:xfrm>
              <a:off x="6845935" y="3480673"/>
              <a:ext cx="1116964" cy="653176"/>
            </a:xfrm>
            <a:custGeom>
              <a:pathLst>
                <a:path extrusionOk="0" h="120000" w="120000">
                  <a:moveTo>
                    <a:pt x="272" y="1006"/>
                  </a:moveTo>
                  <a:cubicBezTo>
                    <a:pt x="-750" y="3922"/>
                    <a:pt x="1365" y="12917"/>
                    <a:pt x="2319" y="20255"/>
                  </a:cubicBezTo>
                  <a:cubicBezTo>
                    <a:pt x="2624" y="22602"/>
                    <a:pt x="2938" y="24951"/>
                    <a:pt x="3342" y="27254"/>
                  </a:cubicBezTo>
                  <a:cubicBezTo>
                    <a:pt x="3962" y="30788"/>
                    <a:pt x="5389" y="37754"/>
                    <a:pt x="5389" y="37754"/>
                  </a:cubicBezTo>
                  <a:cubicBezTo>
                    <a:pt x="7163" y="58987"/>
                    <a:pt x="5505" y="42151"/>
                    <a:pt x="7435" y="57003"/>
                  </a:cubicBezTo>
                  <a:cubicBezTo>
                    <a:pt x="7902" y="60597"/>
                    <a:pt x="8385" y="67250"/>
                    <a:pt x="9482" y="71002"/>
                  </a:cubicBezTo>
                  <a:cubicBezTo>
                    <a:pt x="10032" y="72883"/>
                    <a:pt x="10979" y="74371"/>
                    <a:pt x="11529" y="76252"/>
                  </a:cubicBezTo>
                  <a:cubicBezTo>
                    <a:pt x="12011" y="77902"/>
                    <a:pt x="11789" y="80197"/>
                    <a:pt x="12552" y="81501"/>
                  </a:cubicBezTo>
                  <a:cubicBezTo>
                    <a:pt x="13315" y="82806"/>
                    <a:pt x="14569" y="82851"/>
                    <a:pt x="15622" y="83251"/>
                  </a:cubicBezTo>
                  <a:cubicBezTo>
                    <a:pt x="18178" y="84222"/>
                    <a:pt x="26640" y="86193"/>
                    <a:pt x="28925" y="86751"/>
                  </a:cubicBezTo>
                  <a:cubicBezTo>
                    <a:pt x="36122" y="90854"/>
                    <a:pt x="27496" y="86344"/>
                    <a:pt x="41205" y="90251"/>
                  </a:cubicBezTo>
                  <a:cubicBezTo>
                    <a:pt x="42269" y="90554"/>
                    <a:pt x="43237" y="91494"/>
                    <a:pt x="44275" y="92001"/>
                  </a:cubicBezTo>
                  <a:cubicBezTo>
                    <a:pt x="45627" y="92662"/>
                    <a:pt x="47003" y="93168"/>
                    <a:pt x="48368" y="93751"/>
                  </a:cubicBezTo>
                  <a:cubicBezTo>
                    <a:pt x="54036" y="100213"/>
                    <a:pt x="48754" y="95228"/>
                    <a:pt x="57578" y="99001"/>
                  </a:cubicBezTo>
                  <a:cubicBezTo>
                    <a:pt x="59671" y="99895"/>
                    <a:pt x="61625" y="101606"/>
                    <a:pt x="63717" y="102500"/>
                  </a:cubicBezTo>
                  <a:cubicBezTo>
                    <a:pt x="66446" y="103667"/>
                    <a:pt x="69236" y="104479"/>
                    <a:pt x="71904" y="106000"/>
                  </a:cubicBezTo>
                  <a:cubicBezTo>
                    <a:pt x="72927" y="106584"/>
                    <a:pt x="73927" y="107303"/>
                    <a:pt x="74974" y="107750"/>
                  </a:cubicBezTo>
                  <a:cubicBezTo>
                    <a:pt x="76661" y="108472"/>
                    <a:pt x="78403" y="108779"/>
                    <a:pt x="80090" y="109500"/>
                  </a:cubicBezTo>
                  <a:cubicBezTo>
                    <a:pt x="81137" y="109947"/>
                    <a:pt x="82109" y="110835"/>
                    <a:pt x="83160" y="111250"/>
                  </a:cubicBezTo>
                  <a:cubicBezTo>
                    <a:pt x="86550" y="112588"/>
                    <a:pt x="90093" y="112869"/>
                    <a:pt x="93393" y="114750"/>
                  </a:cubicBezTo>
                  <a:cubicBezTo>
                    <a:pt x="94417" y="115333"/>
                    <a:pt x="95401" y="116179"/>
                    <a:pt x="96463" y="116500"/>
                  </a:cubicBezTo>
                  <a:cubicBezTo>
                    <a:pt x="101214" y="117933"/>
                    <a:pt x="110790" y="120000"/>
                    <a:pt x="110790" y="120000"/>
                  </a:cubicBezTo>
                  <a:cubicBezTo>
                    <a:pt x="111813" y="119416"/>
                    <a:pt x="113233" y="119751"/>
                    <a:pt x="113860" y="118250"/>
                  </a:cubicBezTo>
                  <a:cubicBezTo>
                    <a:pt x="115114" y="115248"/>
                    <a:pt x="115906" y="107750"/>
                    <a:pt x="115906" y="107750"/>
                  </a:cubicBezTo>
                  <a:cubicBezTo>
                    <a:pt x="116247" y="102500"/>
                    <a:pt x="116693" y="97267"/>
                    <a:pt x="116930" y="92001"/>
                  </a:cubicBezTo>
                  <a:cubicBezTo>
                    <a:pt x="117375" y="82097"/>
                    <a:pt x="117202" y="72102"/>
                    <a:pt x="117953" y="62252"/>
                  </a:cubicBezTo>
                  <a:cubicBezTo>
                    <a:pt x="118232" y="58594"/>
                    <a:pt x="120000" y="51753"/>
                    <a:pt x="120000" y="51753"/>
                  </a:cubicBezTo>
                  <a:cubicBezTo>
                    <a:pt x="119658" y="43003"/>
                    <a:pt x="119542" y="34220"/>
                    <a:pt x="118976" y="25504"/>
                  </a:cubicBezTo>
                  <a:cubicBezTo>
                    <a:pt x="118857" y="23671"/>
                    <a:pt x="119030" y="20361"/>
                    <a:pt x="117953" y="20255"/>
                  </a:cubicBezTo>
                  <a:cubicBezTo>
                    <a:pt x="94794" y="17959"/>
                    <a:pt x="71563" y="19088"/>
                    <a:pt x="48368" y="18505"/>
                  </a:cubicBezTo>
                  <a:cubicBezTo>
                    <a:pt x="37462" y="11045"/>
                    <a:pt x="49006" y="18325"/>
                    <a:pt x="38135" y="13255"/>
                  </a:cubicBezTo>
                  <a:cubicBezTo>
                    <a:pt x="36053" y="12284"/>
                    <a:pt x="34143" y="10089"/>
                    <a:pt x="31995" y="9755"/>
                  </a:cubicBezTo>
                  <a:lnTo>
                    <a:pt x="20738" y="8005"/>
                  </a:lnTo>
                  <a:cubicBezTo>
                    <a:pt x="15854" y="5221"/>
                    <a:pt x="13626" y="3345"/>
                    <a:pt x="8459" y="2755"/>
                  </a:cubicBezTo>
                  <a:cubicBezTo>
                    <a:pt x="5396" y="2406"/>
                    <a:pt x="1296" y="-1910"/>
                    <a:pt x="272" y="1006"/>
                  </a:cubicBezTo>
                  <a:close/>
                </a:path>
              </a:pathLst>
            </a:custGeom>
            <a:noFill/>
            <a:ln cap="flat" cmpd="sng" w="25400">
              <a:solidFill>
                <a:srgbClr val="FF0000"/>
              </a:solidFill>
              <a:prstDash val="dot"/>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pic>
        <p:nvPicPr>
          <p:cNvPr descr="C:\Users\Savvas Constantinou\Dropbox (MSU Efish Lab)\shared_photos\Figs_to_keep_on_hand_WP\6lineages.tiff" id="459" name="Shape 459"/>
          <p:cNvPicPr preferRelativeResize="0"/>
          <p:nvPr/>
        </p:nvPicPr>
        <p:blipFill rotWithShape="1">
          <a:blip r:embed="rId3">
            <a:alphaModFix/>
          </a:blip>
          <a:srcRect b="17749" l="0" r="55825" t="67905"/>
          <a:stretch/>
        </p:blipFill>
        <p:spPr>
          <a:xfrm>
            <a:off x="3157316" y="686847"/>
            <a:ext cx="2857499" cy="1454450"/>
          </a:xfrm>
          <a:prstGeom prst="rect">
            <a:avLst/>
          </a:prstGeom>
          <a:noFill/>
          <a:ln>
            <a:noFill/>
          </a:ln>
        </p:spPr>
      </p:pic>
      <p:sp>
        <p:nvSpPr>
          <p:cNvPr id="460" name="Shape 460"/>
          <p:cNvSpPr txBox="1"/>
          <p:nvPr>
            <p:ph type="title"/>
          </p:nvPr>
        </p:nvSpPr>
        <p:spPr>
          <a:xfrm>
            <a:off x="457200"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Objects in an African stream</a:t>
            </a:r>
          </a:p>
        </p:txBody>
      </p:sp>
      <p:sp>
        <p:nvSpPr>
          <p:cNvPr id="461" name="Shape 461"/>
          <p:cNvSpPr txBox="1"/>
          <p:nvPr>
            <p:ph idx="1" type="body"/>
          </p:nvPr>
        </p:nvSpPr>
        <p:spPr>
          <a:xfrm>
            <a:off x="457200" y="914400"/>
            <a:ext cx="8229600" cy="52117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Predators				</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Prey</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Aquatic plants</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Logs and rocks</a:t>
            </a:r>
          </a:p>
        </p:txBody>
      </p:sp>
      <p:pic>
        <p:nvPicPr>
          <p:cNvPr descr="Image result for mormyrid electric field" id="462" name="Shape 462"/>
          <p:cNvPicPr preferRelativeResize="0"/>
          <p:nvPr/>
        </p:nvPicPr>
        <p:blipFill rotWithShape="1">
          <a:blip r:embed="rId4">
            <a:alphaModFix/>
          </a:blip>
          <a:srcRect b="58689" l="49256" r="40826" t="26210"/>
          <a:stretch/>
        </p:blipFill>
        <p:spPr>
          <a:xfrm>
            <a:off x="4191000" y="5105400"/>
            <a:ext cx="571501" cy="504824"/>
          </a:xfrm>
          <a:prstGeom prst="rect">
            <a:avLst/>
          </a:prstGeom>
          <a:noFill/>
          <a:ln>
            <a:noFill/>
          </a:ln>
        </p:spPr>
      </p:pic>
      <p:grpSp>
        <p:nvGrpSpPr>
          <p:cNvPr id="463" name="Shape 463"/>
          <p:cNvGrpSpPr/>
          <p:nvPr/>
        </p:nvGrpSpPr>
        <p:grpSpPr>
          <a:xfrm>
            <a:off x="2667000" y="2215311"/>
            <a:ext cx="666750" cy="559218"/>
            <a:chOff x="2667000" y="2215311"/>
            <a:chExt cx="666750" cy="559218"/>
          </a:xfrm>
        </p:grpSpPr>
        <p:pic>
          <p:nvPicPr>
            <p:cNvPr descr="Image result for mormyrid electric field" id="464" name="Shape 464"/>
            <p:cNvPicPr preferRelativeResize="0"/>
            <p:nvPr/>
          </p:nvPicPr>
          <p:blipFill rotWithShape="1">
            <a:blip r:embed="rId4">
              <a:alphaModFix/>
            </a:blip>
            <a:srcRect b="30769" l="49256" r="44463" t="60969"/>
            <a:stretch/>
          </p:blipFill>
          <p:spPr>
            <a:xfrm>
              <a:off x="2667000" y="2215311"/>
              <a:ext cx="666750" cy="508836"/>
            </a:xfrm>
            <a:prstGeom prst="rect">
              <a:avLst/>
            </a:prstGeom>
            <a:noFill/>
            <a:ln>
              <a:noFill/>
            </a:ln>
          </p:spPr>
        </p:pic>
        <p:sp>
          <p:nvSpPr>
            <p:cNvPr id="465" name="Shape 465"/>
            <p:cNvSpPr/>
            <p:nvPr/>
          </p:nvSpPr>
          <p:spPr>
            <a:xfrm>
              <a:off x="2948940" y="2424859"/>
              <a:ext cx="45718" cy="349670"/>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sp>
        <p:nvSpPr>
          <p:cNvPr id="466" name="Shape 466"/>
          <p:cNvSpPr txBox="1"/>
          <p:nvPr/>
        </p:nvSpPr>
        <p:spPr>
          <a:xfrm>
            <a:off x="2667000" y="2774530"/>
            <a:ext cx="1371599"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Calibri"/>
                <a:ea typeface="Calibri"/>
                <a:cs typeface="Calibri"/>
                <a:sym typeface="Calibri"/>
              </a:rPr>
              <a:t>Bloodworms</a:t>
            </a:r>
          </a:p>
        </p:txBody>
      </p:sp>
      <p:pic>
        <p:nvPicPr>
          <p:cNvPr descr="Marine Character" id="467" name="Shape 467"/>
          <p:cNvPicPr preferRelativeResize="0"/>
          <p:nvPr/>
        </p:nvPicPr>
        <p:blipFill rotWithShape="1">
          <a:blip r:embed="rId5">
            <a:alphaModFix/>
          </a:blip>
          <a:srcRect b="0" l="0" r="0" t="0"/>
          <a:stretch/>
        </p:blipFill>
        <p:spPr>
          <a:xfrm>
            <a:off x="5182360" y="2186736"/>
            <a:ext cx="915159" cy="876519"/>
          </a:xfrm>
          <a:prstGeom prst="rect">
            <a:avLst/>
          </a:prstGeom>
          <a:noFill/>
          <a:ln>
            <a:noFill/>
          </a:ln>
        </p:spPr>
      </p:pic>
      <p:sp>
        <p:nvSpPr>
          <p:cNvPr id="468" name="Shape 468"/>
          <p:cNvSpPr txBox="1"/>
          <p:nvPr/>
        </p:nvSpPr>
        <p:spPr>
          <a:xfrm>
            <a:off x="4954139" y="3063257"/>
            <a:ext cx="1371599"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Calibri"/>
                <a:ea typeface="Calibri"/>
                <a:cs typeface="Calibri"/>
                <a:sym typeface="Calibri"/>
              </a:rPr>
              <a:t>Copepods</a:t>
            </a:r>
          </a:p>
        </p:txBody>
      </p:sp>
      <p:pic>
        <p:nvPicPr>
          <p:cNvPr descr="Black And White Line Cartoon In Retro Style  Vector Available " id="469" name="Shape 469"/>
          <p:cNvPicPr preferRelativeResize="0"/>
          <p:nvPr/>
        </p:nvPicPr>
        <p:blipFill rotWithShape="1">
          <a:blip r:embed="rId6">
            <a:alphaModFix/>
          </a:blip>
          <a:srcRect b="5090" l="0" r="0" t="0"/>
          <a:stretch/>
        </p:blipFill>
        <p:spPr>
          <a:xfrm>
            <a:off x="3733800" y="3342458"/>
            <a:ext cx="1375076" cy="1395412"/>
          </a:xfrm>
          <a:prstGeom prst="rect">
            <a:avLst/>
          </a:prstGeom>
          <a:noFill/>
          <a:ln>
            <a:noFill/>
          </a:ln>
        </p:spPr>
      </p:pic>
      <p:pic>
        <p:nvPicPr>
          <p:cNvPr descr="black and white cartoon " id="470" name="Shape 470"/>
          <p:cNvPicPr preferRelativeResize="0"/>
          <p:nvPr/>
        </p:nvPicPr>
        <p:blipFill rotWithShape="1">
          <a:blip r:embed="rId7">
            <a:alphaModFix/>
          </a:blip>
          <a:srcRect b="0" l="0" r="0" t="25970"/>
          <a:stretch/>
        </p:blipFill>
        <p:spPr>
          <a:xfrm>
            <a:off x="6491857" y="3308382"/>
            <a:ext cx="1722884" cy="1309768"/>
          </a:xfrm>
          <a:prstGeom prst="rect">
            <a:avLst/>
          </a:prstGeom>
          <a:noFill/>
          <a:ln>
            <a:noFill/>
          </a:ln>
        </p:spPr>
      </p:pic>
      <p:pic>
        <p:nvPicPr>
          <p:cNvPr id="471" name="Shape 471"/>
          <p:cNvPicPr preferRelativeResize="0"/>
          <p:nvPr/>
        </p:nvPicPr>
        <p:blipFill rotWithShape="1">
          <a:blip r:embed="rId8">
            <a:alphaModFix/>
          </a:blip>
          <a:srcRect b="0" l="0" r="0" t="0"/>
          <a:stretch/>
        </p:blipFill>
        <p:spPr>
          <a:xfrm>
            <a:off x="6073487" y="4621360"/>
            <a:ext cx="2247900" cy="224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Feathers</a:t>
            </a:r>
          </a:p>
        </p:txBody>
      </p:sp>
      <p:pic>
        <p:nvPicPr>
          <p:cNvPr id="103" name="Shape 103"/>
          <p:cNvPicPr preferRelativeResize="0"/>
          <p:nvPr>
            <p:ph idx="1" type="body"/>
          </p:nvPr>
        </p:nvPicPr>
        <p:blipFill rotWithShape="1">
          <a:blip r:embed="rId3">
            <a:alphaModFix/>
          </a:blip>
          <a:srcRect b="0" l="0" r="0" t="0"/>
          <a:stretch/>
        </p:blipFill>
        <p:spPr>
          <a:xfrm>
            <a:off x="228600" y="1143745"/>
            <a:ext cx="6705599" cy="5012795"/>
          </a:xfrm>
          <a:prstGeom prst="rect">
            <a:avLst/>
          </a:prstGeom>
          <a:noFill/>
          <a:ln>
            <a:noFill/>
          </a:ln>
        </p:spPr>
      </p:pic>
      <p:sp>
        <p:nvSpPr>
          <p:cNvPr id="104" name="Shape 104"/>
          <p:cNvSpPr txBox="1"/>
          <p:nvPr>
            <p:ph idx="2" type="body"/>
          </p:nvPr>
        </p:nvSpPr>
        <p:spPr>
          <a:xfrm>
            <a:off x="7467600" y="1676400"/>
            <a:ext cx="1371599" cy="6857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Flight</a:t>
            </a:r>
          </a:p>
        </p:txBody>
      </p:sp>
      <p:sp>
        <p:nvSpPr>
          <p:cNvPr id="105" name="Shape 105"/>
          <p:cNvSpPr txBox="1"/>
          <p:nvPr/>
        </p:nvSpPr>
        <p:spPr>
          <a:xfrm>
            <a:off x="228600" y="6388710"/>
            <a:ext cx="36576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Calibri"/>
                <a:ea typeface="Calibri"/>
                <a:cs typeface="Calibri"/>
                <a:sym typeface="Calibri"/>
              </a:rPr>
              <a:t>Saved from harmonyandtravis.com</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grpSp>
        <p:nvGrpSpPr>
          <p:cNvPr id="477" name="Shape 477"/>
          <p:cNvGrpSpPr/>
          <p:nvPr/>
        </p:nvGrpSpPr>
        <p:grpSpPr>
          <a:xfrm>
            <a:off x="366804" y="1998105"/>
            <a:ext cx="3683762" cy="2434854"/>
            <a:chOff x="1430496" y="659218"/>
            <a:chExt cx="3683762" cy="2434854"/>
          </a:xfrm>
        </p:grpSpPr>
        <p:pic>
          <p:nvPicPr>
            <p:cNvPr descr="Image result for mormyrid electric field" id="478" name="Shape 478"/>
            <p:cNvPicPr preferRelativeResize="0"/>
            <p:nvPr/>
          </p:nvPicPr>
          <p:blipFill rotWithShape="1">
            <a:blip r:embed="rId3">
              <a:alphaModFix/>
            </a:blip>
            <a:srcRect b="58689" l="49256" r="40826" t="26210"/>
            <a:stretch/>
          </p:blipFill>
          <p:spPr>
            <a:xfrm>
              <a:off x="1949400" y="2275366"/>
              <a:ext cx="571501" cy="504824"/>
            </a:xfrm>
            <a:prstGeom prst="rect">
              <a:avLst/>
            </a:prstGeom>
            <a:noFill/>
            <a:ln>
              <a:noFill/>
            </a:ln>
          </p:spPr>
        </p:pic>
        <p:grpSp>
          <p:nvGrpSpPr>
            <p:cNvPr id="479" name="Shape 479"/>
            <p:cNvGrpSpPr/>
            <p:nvPr/>
          </p:nvGrpSpPr>
          <p:grpSpPr>
            <a:xfrm>
              <a:off x="1689194" y="659218"/>
              <a:ext cx="3425064" cy="2434854"/>
              <a:chOff x="1689194" y="659218"/>
              <a:chExt cx="3425064" cy="2434854"/>
            </a:xfrm>
          </p:grpSpPr>
          <p:sp>
            <p:nvSpPr>
              <p:cNvPr id="480" name="Shape 480"/>
              <p:cNvSpPr/>
              <p:nvPr/>
            </p:nvSpPr>
            <p:spPr>
              <a:xfrm>
                <a:off x="2189602" y="903766"/>
                <a:ext cx="2775802" cy="850605"/>
              </a:xfrm>
              <a:custGeom>
                <a:pathLst>
                  <a:path extrusionOk="0" h="120000" w="120000">
                    <a:moveTo>
                      <a:pt x="80010" y="103500"/>
                    </a:moveTo>
                    <a:cubicBezTo>
                      <a:pt x="81358" y="104380"/>
                      <a:pt x="82450" y="104770"/>
                      <a:pt x="83687" y="106500"/>
                    </a:cubicBezTo>
                    <a:cubicBezTo>
                      <a:pt x="84317" y="107380"/>
                      <a:pt x="84869" y="108857"/>
                      <a:pt x="85525" y="109499"/>
                    </a:cubicBezTo>
                    <a:cubicBezTo>
                      <a:pt x="86418" y="110373"/>
                      <a:pt x="87369" y="110403"/>
                      <a:pt x="88283" y="111000"/>
                    </a:cubicBezTo>
                    <a:cubicBezTo>
                      <a:pt x="91332" y="112990"/>
                      <a:pt x="88943" y="112254"/>
                      <a:pt x="92420" y="114000"/>
                    </a:cubicBezTo>
                    <a:cubicBezTo>
                      <a:pt x="93641" y="114613"/>
                      <a:pt x="94872" y="114999"/>
                      <a:pt x="96098" y="115499"/>
                    </a:cubicBezTo>
                    <a:cubicBezTo>
                      <a:pt x="96557" y="115999"/>
                      <a:pt x="97011" y="116565"/>
                      <a:pt x="97476" y="117000"/>
                    </a:cubicBezTo>
                    <a:cubicBezTo>
                      <a:pt x="101518" y="120768"/>
                      <a:pt x="97387" y="116402"/>
                      <a:pt x="100694" y="120000"/>
                    </a:cubicBezTo>
                    <a:lnTo>
                      <a:pt x="113564" y="118500"/>
                    </a:lnTo>
                    <a:cubicBezTo>
                      <a:pt x="114630" y="117867"/>
                      <a:pt x="114961" y="112961"/>
                      <a:pt x="115863" y="111000"/>
                    </a:cubicBezTo>
                    <a:lnTo>
                      <a:pt x="117242" y="108000"/>
                    </a:lnTo>
                    <a:cubicBezTo>
                      <a:pt x="117548" y="106500"/>
                      <a:pt x="117816" y="104907"/>
                      <a:pt x="118161" y="103500"/>
                    </a:cubicBezTo>
                    <a:cubicBezTo>
                      <a:pt x="118432" y="102395"/>
                      <a:pt x="118886" y="101764"/>
                      <a:pt x="119080" y="100500"/>
                    </a:cubicBezTo>
                    <a:cubicBezTo>
                      <a:pt x="119514" y="97671"/>
                      <a:pt x="120000" y="91499"/>
                      <a:pt x="120000" y="91499"/>
                    </a:cubicBezTo>
                    <a:cubicBezTo>
                      <a:pt x="119846" y="82999"/>
                      <a:pt x="119877" y="74443"/>
                      <a:pt x="119540" y="66000"/>
                    </a:cubicBezTo>
                    <a:cubicBezTo>
                      <a:pt x="119415" y="62864"/>
                      <a:pt x="118856" y="60067"/>
                      <a:pt x="118621" y="57000"/>
                    </a:cubicBezTo>
                    <a:cubicBezTo>
                      <a:pt x="118559" y="56200"/>
                      <a:pt x="117965" y="47790"/>
                      <a:pt x="117701" y="46500"/>
                    </a:cubicBezTo>
                    <a:cubicBezTo>
                      <a:pt x="117341" y="44735"/>
                      <a:pt x="116738" y="43629"/>
                      <a:pt x="116322" y="42000"/>
                    </a:cubicBezTo>
                    <a:cubicBezTo>
                      <a:pt x="114723" y="35737"/>
                      <a:pt x="116288" y="38462"/>
                      <a:pt x="114024" y="36000"/>
                    </a:cubicBezTo>
                    <a:cubicBezTo>
                      <a:pt x="113564" y="34500"/>
                      <a:pt x="113213" y="32530"/>
                      <a:pt x="112645" y="31500"/>
                    </a:cubicBezTo>
                    <a:cubicBezTo>
                      <a:pt x="111798" y="29964"/>
                      <a:pt x="110806" y="29500"/>
                      <a:pt x="109887" y="28500"/>
                    </a:cubicBezTo>
                    <a:cubicBezTo>
                      <a:pt x="109427" y="28000"/>
                      <a:pt x="108911" y="27877"/>
                      <a:pt x="108508" y="26999"/>
                    </a:cubicBezTo>
                    <a:cubicBezTo>
                      <a:pt x="108048" y="26000"/>
                      <a:pt x="107637" y="24710"/>
                      <a:pt x="107129" y="24000"/>
                    </a:cubicBezTo>
                    <a:cubicBezTo>
                      <a:pt x="106549" y="23187"/>
                      <a:pt x="105898" y="23066"/>
                      <a:pt x="105291" y="22500"/>
                    </a:cubicBezTo>
                    <a:cubicBezTo>
                      <a:pt x="104825" y="22065"/>
                      <a:pt x="104379" y="21416"/>
                      <a:pt x="103912" y="21000"/>
                    </a:cubicBezTo>
                    <a:cubicBezTo>
                      <a:pt x="102693" y="19915"/>
                      <a:pt x="101433" y="19303"/>
                      <a:pt x="100234" y="18000"/>
                    </a:cubicBezTo>
                    <a:lnTo>
                      <a:pt x="97476" y="15000"/>
                    </a:lnTo>
                    <a:cubicBezTo>
                      <a:pt x="97017" y="14500"/>
                      <a:pt x="96578" y="13696"/>
                      <a:pt x="96098" y="13499"/>
                    </a:cubicBezTo>
                    <a:lnTo>
                      <a:pt x="92420" y="12000"/>
                    </a:lnTo>
                    <a:cubicBezTo>
                      <a:pt x="85735" y="4728"/>
                      <a:pt x="90631" y="9117"/>
                      <a:pt x="77252" y="7500"/>
                    </a:cubicBezTo>
                    <a:cubicBezTo>
                      <a:pt x="75720" y="6500"/>
                      <a:pt x="74138" y="6112"/>
                      <a:pt x="72655" y="4500"/>
                    </a:cubicBezTo>
                    <a:cubicBezTo>
                      <a:pt x="72195" y="4000"/>
                      <a:pt x="71756" y="3223"/>
                      <a:pt x="71276" y="3000"/>
                    </a:cubicBezTo>
                    <a:cubicBezTo>
                      <a:pt x="67348" y="1168"/>
                      <a:pt x="58961" y="423"/>
                      <a:pt x="56108" y="0"/>
                    </a:cubicBezTo>
                    <a:lnTo>
                      <a:pt x="31286" y="1500"/>
                    </a:lnTo>
                    <a:cubicBezTo>
                      <a:pt x="30289" y="1612"/>
                      <a:pt x="29041" y="3706"/>
                      <a:pt x="28069" y="4500"/>
                    </a:cubicBezTo>
                    <a:cubicBezTo>
                      <a:pt x="27311" y="5118"/>
                      <a:pt x="26524" y="5329"/>
                      <a:pt x="25771" y="6000"/>
                    </a:cubicBezTo>
                    <a:cubicBezTo>
                      <a:pt x="24836" y="6832"/>
                      <a:pt x="23953" y="8233"/>
                      <a:pt x="23013" y="9000"/>
                    </a:cubicBezTo>
                    <a:cubicBezTo>
                      <a:pt x="21787" y="10000"/>
                      <a:pt x="20574" y="11191"/>
                      <a:pt x="19335" y="12000"/>
                    </a:cubicBezTo>
                    <a:cubicBezTo>
                      <a:pt x="18569" y="12500"/>
                      <a:pt x="17795" y="12881"/>
                      <a:pt x="17037" y="13499"/>
                    </a:cubicBezTo>
                    <a:cubicBezTo>
                      <a:pt x="16567" y="13883"/>
                      <a:pt x="16128" y="14616"/>
                      <a:pt x="15658" y="15000"/>
                    </a:cubicBezTo>
                    <a:cubicBezTo>
                      <a:pt x="14277" y="16127"/>
                      <a:pt x="11785" y="16925"/>
                      <a:pt x="10602" y="19500"/>
                    </a:cubicBezTo>
                    <a:cubicBezTo>
                      <a:pt x="9683" y="21500"/>
                      <a:pt x="8832" y="23887"/>
                      <a:pt x="7844" y="25500"/>
                    </a:cubicBezTo>
                    <a:cubicBezTo>
                      <a:pt x="5511" y="29306"/>
                      <a:pt x="6576" y="27259"/>
                      <a:pt x="4626" y="31500"/>
                    </a:cubicBezTo>
                    <a:cubicBezTo>
                      <a:pt x="3471" y="42811"/>
                      <a:pt x="5164" y="29306"/>
                      <a:pt x="2788" y="39000"/>
                    </a:cubicBezTo>
                    <a:cubicBezTo>
                      <a:pt x="2485" y="40234"/>
                      <a:pt x="2597" y="42184"/>
                      <a:pt x="2328" y="43500"/>
                    </a:cubicBezTo>
                    <a:cubicBezTo>
                      <a:pt x="295" y="53452"/>
                      <a:pt x="1534" y="42684"/>
                      <a:pt x="30" y="52500"/>
                    </a:cubicBezTo>
                    <a:cubicBezTo>
                      <a:pt x="-38" y="52947"/>
                      <a:pt x="30" y="53500"/>
                      <a:pt x="30" y="5400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1" name="Shape 481"/>
              <p:cNvSpPr/>
              <p:nvPr/>
            </p:nvSpPr>
            <p:spPr>
              <a:xfrm>
                <a:off x="1689194" y="659218"/>
                <a:ext cx="3405512" cy="1158948"/>
              </a:xfrm>
              <a:custGeom>
                <a:pathLst>
                  <a:path extrusionOk="0" h="120000" w="120000">
                    <a:moveTo>
                      <a:pt x="82099" y="102385"/>
                    </a:moveTo>
                    <a:cubicBezTo>
                      <a:pt x="86489" y="106686"/>
                      <a:pt x="82105" y="102829"/>
                      <a:pt x="86969" y="105688"/>
                    </a:cubicBezTo>
                    <a:cubicBezTo>
                      <a:pt x="87356" y="105915"/>
                      <a:pt x="87708" y="106537"/>
                      <a:pt x="88093" y="106789"/>
                    </a:cubicBezTo>
                    <a:cubicBezTo>
                      <a:pt x="88835" y="107273"/>
                      <a:pt x="89592" y="107522"/>
                      <a:pt x="90341" y="107889"/>
                    </a:cubicBezTo>
                    <a:cubicBezTo>
                      <a:pt x="91090" y="108623"/>
                      <a:pt x="91823" y="109528"/>
                      <a:pt x="92589" y="110091"/>
                    </a:cubicBezTo>
                    <a:cubicBezTo>
                      <a:pt x="93588" y="110825"/>
                      <a:pt x="94609" y="111336"/>
                      <a:pt x="95586" y="112293"/>
                    </a:cubicBezTo>
                    <a:cubicBezTo>
                      <a:pt x="95961" y="112660"/>
                      <a:pt x="96323" y="113166"/>
                      <a:pt x="96710" y="113394"/>
                    </a:cubicBezTo>
                    <a:cubicBezTo>
                      <a:pt x="97576" y="113903"/>
                      <a:pt x="98459" y="114128"/>
                      <a:pt x="99333" y="114495"/>
                    </a:cubicBezTo>
                    <a:cubicBezTo>
                      <a:pt x="100082" y="115229"/>
                      <a:pt x="100797" y="116409"/>
                      <a:pt x="101581" y="116697"/>
                    </a:cubicBezTo>
                    <a:cubicBezTo>
                      <a:pt x="102580" y="117064"/>
                      <a:pt x="103576" y="117503"/>
                      <a:pt x="104578" y="117798"/>
                    </a:cubicBezTo>
                    <a:cubicBezTo>
                      <a:pt x="106075" y="118237"/>
                      <a:pt x="107579" y="118411"/>
                      <a:pt x="109074" y="118899"/>
                    </a:cubicBezTo>
                    <a:cubicBezTo>
                      <a:pt x="109829" y="119145"/>
                      <a:pt x="110573" y="119633"/>
                      <a:pt x="111322" y="120000"/>
                    </a:cubicBezTo>
                    <a:cubicBezTo>
                      <a:pt x="112269" y="119443"/>
                      <a:pt x="113918" y="118976"/>
                      <a:pt x="114694" y="116697"/>
                    </a:cubicBezTo>
                    <a:cubicBezTo>
                      <a:pt x="114973" y="115876"/>
                      <a:pt x="114892" y="114432"/>
                      <a:pt x="115069" y="113394"/>
                    </a:cubicBezTo>
                    <a:cubicBezTo>
                      <a:pt x="115270" y="112211"/>
                      <a:pt x="115617" y="111275"/>
                      <a:pt x="115818" y="110091"/>
                    </a:cubicBezTo>
                    <a:cubicBezTo>
                      <a:pt x="117369" y="100975"/>
                      <a:pt x="114794" y="112951"/>
                      <a:pt x="116942" y="103486"/>
                    </a:cubicBezTo>
                    <a:cubicBezTo>
                      <a:pt x="118003" y="94130"/>
                      <a:pt x="116523" y="105537"/>
                      <a:pt x="118066" y="97981"/>
                    </a:cubicBezTo>
                    <a:cubicBezTo>
                      <a:pt x="118269" y="96986"/>
                      <a:pt x="118302" y="95765"/>
                      <a:pt x="118441" y="94678"/>
                    </a:cubicBezTo>
                    <a:cubicBezTo>
                      <a:pt x="119785" y="84145"/>
                      <a:pt x="118714" y="93369"/>
                      <a:pt x="119565" y="85871"/>
                    </a:cubicBezTo>
                    <a:cubicBezTo>
                      <a:pt x="120113" y="64909"/>
                      <a:pt x="120175" y="69636"/>
                      <a:pt x="119565" y="41834"/>
                    </a:cubicBezTo>
                    <a:cubicBezTo>
                      <a:pt x="119531" y="40324"/>
                      <a:pt x="119475" y="38690"/>
                      <a:pt x="119190" y="37431"/>
                    </a:cubicBezTo>
                    <a:cubicBezTo>
                      <a:pt x="118700" y="35272"/>
                      <a:pt x="117806" y="34085"/>
                      <a:pt x="117317" y="31926"/>
                    </a:cubicBezTo>
                    <a:cubicBezTo>
                      <a:pt x="116724" y="29312"/>
                      <a:pt x="116140" y="26609"/>
                      <a:pt x="115443" y="24220"/>
                    </a:cubicBezTo>
                    <a:cubicBezTo>
                      <a:pt x="115098" y="23038"/>
                      <a:pt x="114738" y="21873"/>
                      <a:pt x="114319" y="20917"/>
                    </a:cubicBezTo>
                    <a:cubicBezTo>
                      <a:pt x="113608" y="19292"/>
                      <a:pt x="112071" y="16513"/>
                      <a:pt x="112071" y="16513"/>
                    </a:cubicBezTo>
                    <a:cubicBezTo>
                      <a:pt x="111822" y="15412"/>
                      <a:pt x="111725" y="13802"/>
                      <a:pt x="111322" y="13210"/>
                    </a:cubicBezTo>
                    <a:cubicBezTo>
                      <a:pt x="110401" y="11857"/>
                      <a:pt x="109302" y="11966"/>
                      <a:pt x="108325" y="11009"/>
                    </a:cubicBezTo>
                    <a:cubicBezTo>
                      <a:pt x="107575" y="10275"/>
                      <a:pt x="106843" y="9370"/>
                      <a:pt x="106077" y="8807"/>
                    </a:cubicBezTo>
                    <a:cubicBezTo>
                      <a:pt x="105577" y="8440"/>
                      <a:pt x="105081" y="8034"/>
                      <a:pt x="104578" y="7706"/>
                    </a:cubicBezTo>
                    <a:cubicBezTo>
                      <a:pt x="103957" y="7300"/>
                      <a:pt x="103319" y="7097"/>
                      <a:pt x="102705" y="6605"/>
                    </a:cubicBezTo>
                    <a:cubicBezTo>
                      <a:pt x="101060" y="5287"/>
                      <a:pt x="99519" y="3101"/>
                      <a:pt x="97834" y="2201"/>
                    </a:cubicBezTo>
                    <a:cubicBezTo>
                      <a:pt x="95809" y="1119"/>
                      <a:pt x="93475" y="590"/>
                      <a:pt x="91465" y="0"/>
                    </a:cubicBezTo>
                    <a:lnTo>
                      <a:pt x="50627" y="2201"/>
                    </a:lnTo>
                    <a:cubicBezTo>
                      <a:pt x="48502" y="2428"/>
                      <a:pt x="46381" y="2935"/>
                      <a:pt x="44258" y="3302"/>
                    </a:cubicBezTo>
                    <a:cubicBezTo>
                      <a:pt x="42078" y="4370"/>
                      <a:pt x="41358" y="4815"/>
                      <a:pt x="39013" y="5504"/>
                    </a:cubicBezTo>
                    <a:cubicBezTo>
                      <a:pt x="34548" y="6816"/>
                      <a:pt x="33319" y="6699"/>
                      <a:pt x="28522" y="7706"/>
                    </a:cubicBezTo>
                    <a:cubicBezTo>
                      <a:pt x="27022" y="8021"/>
                      <a:pt x="25525" y="8440"/>
                      <a:pt x="24026" y="8807"/>
                    </a:cubicBezTo>
                    <a:cubicBezTo>
                      <a:pt x="22739" y="9563"/>
                      <a:pt x="21889" y="9973"/>
                      <a:pt x="20654" y="11009"/>
                    </a:cubicBezTo>
                    <a:cubicBezTo>
                      <a:pt x="16892" y="14168"/>
                      <a:pt x="22717" y="9769"/>
                      <a:pt x="18032" y="13210"/>
                    </a:cubicBezTo>
                    <a:cubicBezTo>
                      <a:pt x="17782" y="13944"/>
                      <a:pt x="17585" y="14878"/>
                      <a:pt x="17283" y="15412"/>
                    </a:cubicBezTo>
                    <a:cubicBezTo>
                      <a:pt x="16944" y="16009"/>
                      <a:pt x="16467" y="15788"/>
                      <a:pt x="16159" y="16513"/>
                    </a:cubicBezTo>
                    <a:cubicBezTo>
                      <a:pt x="15807" y="17340"/>
                      <a:pt x="15791" y="19115"/>
                      <a:pt x="15409" y="19816"/>
                    </a:cubicBezTo>
                    <a:cubicBezTo>
                      <a:pt x="14739" y="21046"/>
                      <a:pt x="13818" y="20730"/>
                      <a:pt x="13161" y="22018"/>
                    </a:cubicBezTo>
                    <a:cubicBezTo>
                      <a:pt x="11609" y="25059"/>
                      <a:pt x="12474" y="23899"/>
                      <a:pt x="10539" y="25321"/>
                    </a:cubicBezTo>
                    <a:cubicBezTo>
                      <a:pt x="7962" y="30368"/>
                      <a:pt x="9145" y="28887"/>
                      <a:pt x="7167" y="30825"/>
                    </a:cubicBezTo>
                    <a:cubicBezTo>
                      <a:pt x="6792" y="31559"/>
                      <a:pt x="6445" y="32435"/>
                      <a:pt x="6043" y="33027"/>
                    </a:cubicBezTo>
                    <a:cubicBezTo>
                      <a:pt x="5689" y="33546"/>
                      <a:pt x="5264" y="33564"/>
                      <a:pt x="4919" y="34128"/>
                    </a:cubicBezTo>
                    <a:cubicBezTo>
                      <a:pt x="4132" y="35413"/>
                      <a:pt x="2671" y="38532"/>
                      <a:pt x="2671" y="38532"/>
                    </a:cubicBezTo>
                    <a:cubicBezTo>
                      <a:pt x="1729" y="46833"/>
                      <a:pt x="2999" y="36600"/>
                      <a:pt x="1547" y="45137"/>
                    </a:cubicBezTo>
                    <a:cubicBezTo>
                      <a:pt x="1370" y="46175"/>
                      <a:pt x="1328" y="47373"/>
                      <a:pt x="1172" y="48440"/>
                    </a:cubicBezTo>
                    <a:cubicBezTo>
                      <a:pt x="952" y="49948"/>
                      <a:pt x="673" y="51376"/>
                      <a:pt x="423" y="52843"/>
                    </a:cubicBezTo>
                    <a:cubicBezTo>
                      <a:pt x="-199" y="67477"/>
                      <a:pt x="48" y="58692"/>
                      <a:pt x="48" y="79266"/>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2" name="Shape 482"/>
              <p:cNvSpPr/>
              <p:nvPr/>
            </p:nvSpPr>
            <p:spPr>
              <a:xfrm>
                <a:off x="2828259" y="1648047"/>
                <a:ext cx="2105247" cy="903767"/>
              </a:xfrm>
              <a:custGeom>
                <a:pathLst>
                  <a:path extrusionOk="0" h="120000" w="120000">
                    <a:moveTo>
                      <a:pt x="69696" y="0"/>
                    </a:moveTo>
                    <a:cubicBezTo>
                      <a:pt x="76198" y="1892"/>
                      <a:pt x="72965" y="491"/>
                      <a:pt x="79393" y="4235"/>
                    </a:cubicBezTo>
                    <a:cubicBezTo>
                      <a:pt x="80202" y="4705"/>
                      <a:pt x="81028" y="5033"/>
                      <a:pt x="81818" y="5647"/>
                    </a:cubicBezTo>
                    <a:lnTo>
                      <a:pt x="85454" y="8470"/>
                    </a:lnTo>
                    <a:cubicBezTo>
                      <a:pt x="86700" y="9438"/>
                      <a:pt x="88429" y="10900"/>
                      <a:pt x="89696" y="11294"/>
                    </a:cubicBezTo>
                    <a:cubicBezTo>
                      <a:pt x="91908" y="11981"/>
                      <a:pt x="94141" y="12235"/>
                      <a:pt x="96363" y="12705"/>
                    </a:cubicBezTo>
                    <a:cubicBezTo>
                      <a:pt x="97575" y="13647"/>
                      <a:pt x="98936" y="13878"/>
                      <a:pt x="100000" y="15529"/>
                    </a:cubicBezTo>
                    <a:cubicBezTo>
                      <a:pt x="100606" y="16470"/>
                      <a:pt x="101120" y="17865"/>
                      <a:pt x="101818" y="18352"/>
                    </a:cubicBezTo>
                    <a:cubicBezTo>
                      <a:pt x="103186" y="19309"/>
                      <a:pt x="104646" y="19294"/>
                      <a:pt x="106060" y="19764"/>
                    </a:cubicBezTo>
                    <a:cubicBezTo>
                      <a:pt x="106868" y="20705"/>
                      <a:pt x="107733" y="21420"/>
                      <a:pt x="108484" y="22588"/>
                    </a:cubicBezTo>
                    <a:cubicBezTo>
                      <a:pt x="111812" y="27755"/>
                      <a:pt x="107294" y="23546"/>
                      <a:pt x="111515" y="26823"/>
                    </a:cubicBezTo>
                    <a:cubicBezTo>
                      <a:pt x="113092" y="37843"/>
                      <a:pt x="110508" y="21895"/>
                      <a:pt x="115151" y="38117"/>
                    </a:cubicBezTo>
                    <a:lnTo>
                      <a:pt x="117575" y="46588"/>
                    </a:lnTo>
                    <a:lnTo>
                      <a:pt x="118787" y="50823"/>
                    </a:lnTo>
                    <a:lnTo>
                      <a:pt x="120000" y="55058"/>
                    </a:lnTo>
                    <a:cubicBezTo>
                      <a:pt x="119797" y="66352"/>
                      <a:pt x="119876" y="77693"/>
                      <a:pt x="119393" y="88941"/>
                    </a:cubicBezTo>
                    <a:cubicBezTo>
                      <a:pt x="119266" y="91902"/>
                      <a:pt x="119244" y="95760"/>
                      <a:pt x="118181" y="97411"/>
                    </a:cubicBezTo>
                    <a:lnTo>
                      <a:pt x="116363" y="100235"/>
                    </a:lnTo>
                    <a:cubicBezTo>
                      <a:pt x="114459" y="106888"/>
                      <a:pt x="116039" y="102884"/>
                      <a:pt x="112727" y="107294"/>
                    </a:cubicBezTo>
                    <a:cubicBezTo>
                      <a:pt x="112094" y="108135"/>
                      <a:pt x="111574" y="109428"/>
                      <a:pt x="110909" y="110117"/>
                    </a:cubicBezTo>
                    <a:cubicBezTo>
                      <a:pt x="109741" y="111326"/>
                      <a:pt x="108415" y="111610"/>
                      <a:pt x="107272" y="112941"/>
                    </a:cubicBezTo>
                    <a:cubicBezTo>
                      <a:pt x="106464" y="113882"/>
                      <a:pt x="105713" y="115159"/>
                      <a:pt x="104848" y="115764"/>
                    </a:cubicBezTo>
                    <a:cubicBezTo>
                      <a:pt x="103671" y="116587"/>
                      <a:pt x="102417" y="116615"/>
                      <a:pt x="101212" y="117176"/>
                    </a:cubicBezTo>
                    <a:cubicBezTo>
                      <a:pt x="94377" y="120360"/>
                      <a:pt x="105604" y="117264"/>
                      <a:pt x="91515" y="120000"/>
                    </a:cubicBezTo>
                    <a:lnTo>
                      <a:pt x="60606" y="118588"/>
                    </a:lnTo>
                    <a:cubicBezTo>
                      <a:pt x="59576" y="118502"/>
                      <a:pt x="58591" y="117570"/>
                      <a:pt x="57575" y="117176"/>
                    </a:cubicBezTo>
                    <a:cubicBezTo>
                      <a:pt x="54498" y="115981"/>
                      <a:pt x="53158" y="116016"/>
                      <a:pt x="50303" y="114352"/>
                    </a:cubicBezTo>
                    <a:cubicBezTo>
                      <a:pt x="49683" y="113992"/>
                      <a:pt x="49101" y="113332"/>
                      <a:pt x="48484" y="112941"/>
                    </a:cubicBezTo>
                    <a:cubicBezTo>
                      <a:pt x="46877" y="111920"/>
                      <a:pt x="45216" y="111344"/>
                      <a:pt x="43636" y="110117"/>
                    </a:cubicBezTo>
                    <a:cubicBezTo>
                      <a:pt x="42424" y="109176"/>
                      <a:pt x="41142" y="108625"/>
                      <a:pt x="40000" y="107294"/>
                    </a:cubicBezTo>
                    <a:cubicBezTo>
                      <a:pt x="39191" y="106352"/>
                      <a:pt x="38432" y="105136"/>
                      <a:pt x="37575" y="104470"/>
                    </a:cubicBezTo>
                    <a:cubicBezTo>
                      <a:pt x="36598" y="103711"/>
                      <a:pt x="35551" y="103579"/>
                      <a:pt x="34545" y="103058"/>
                    </a:cubicBezTo>
                    <a:cubicBezTo>
                      <a:pt x="33732" y="102637"/>
                      <a:pt x="32929" y="102117"/>
                      <a:pt x="32121" y="101647"/>
                    </a:cubicBezTo>
                    <a:cubicBezTo>
                      <a:pt x="31515" y="100705"/>
                      <a:pt x="30972" y="99491"/>
                      <a:pt x="30303" y="98823"/>
                    </a:cubicBezTo>
                    <a:cubicBezTo>
                      <a:pt x="27584" y="96109"/>
                      <a:pt x="28419" y="98747"/>
                      <a:pt x="26060" y="95999"/>
                    </a:cubicBezTo>
                    <a:cubicBezTo>
                      <a:pt x="25409" y="95241"/>
                      <a:pt x="24908" y="93865"/>
                      <a:pt x="24242" y="93176"/>
                    </a:cubicBezTo>
                    <a:cubicBezTo>
                      <a:pt x="23074" y="91967"/>
                      <a:pt x="21818" y="91294"/>
                      <a:pt x="20606" y="90352"/>
                    </a:cubicBezTo>
                    <a:lnTo>
                      <a:pt x="18787" y="88941"/>
                    </a:lnTo>
                    <a:cubicBezTo>
                      <a:pt x="18181" y="88000"/>
                      <a:pt x="17635" y="86806"/>
                      <a:pt x="16969" y="86117"/>
                    </a:cubicBezTo>
                    <a:cubicBezTo>
                      <a:pt x="15802" y="84908"/>
                      <a:pt x="13333" y="83294"/>
                      <a:pt x="13333" y="83294"/>
                    </a:cubicBezTo>
                    <a:cubicBezTo>
                      <a:pt x="12929" y="81882"/>
                      <a:pt x="12690" y="80118"/>
                      <a:pt x="12121" y="79058"/>
                    </a:cubicBezTo>
                    <a:cubicBezTo>
                      <a:pt x="11622" y="78129"/>
                      <a:pt x="10874" y="78312"/>
                      <a:pt x="10303" y="77647"/>
                    </a:cubicBezTo>
                    <a:cubicBezTo>
                      <a:pt x="9651" y="76888"/>
                      <a:pt x="9090" y="75764"/>
                      <a:pt x="8484" y="74823"/>
                    </a:cubicBezTo>
                    <a:cubicBezTo>
                      <a:pt x="7120" y="65285"/>
                      <a:pt x="9012" y="75623"/>
                      <a:pt x="6060" y="67764"/>
                    </a:cubicBezTo>
                    <a:cubicBezTo>
                      <a:pt x="5101" y="65210"/>
                      <a:pt x="4444" y="62117"/>
                      <a:pt x="3636" y="59294"/>
                    </a:cubicBezTo>
                    <a:cubicBezTo>
                      <a:pt x="3232" y="57882"/>
                      <a:pt x="2939" y="56258"/>
                      <a:pt x="2424" y="55058"/>
                    </a:cubicBezTo>
                    <a:lnTo>
                      <a:pt x="606" y="50823"/>
                    </a:lnTo>
                    <a:lnTo>
                      <a:pt x="0" y="46588"/>
                    </a:ln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3" name="Shape 483"/>
              <p:cNvSpPr/>
              <p:nvPr/>
            </p:nvSpPr>
            <p:spPr>
              <a:xfrm>
                <a:off x="2083981" y="1690576"/>
                <a:ext cx="2955851" cy="1169580"/>
              </a:xfrm>
              <a:custGeom>
                <a:pathLst>
                  <a:path extrusionOk="0" h="120000" w="120000">
                    <a:moveTo>
                      <a:pt x="82446" y="0"/>
                    </a:moveTo>
                    <a:cubicBezTo>
                      <a:pt x="84028" y="1090"/>
                      <a:pt x="85588" y="2418"/>
                      <a:pt x="87194" y="3272"/>
                    </a:cubicBezTo>
                    <a:cubicBezTo>
                      <a:pt x="88329" y="3876"/>
                      <a:pt x="89500" y="3917"/>
                      <a:pt x="90647" y="4363"/>
                    </a:cubicBezTo>
                    <a:cubicBezTo>
                      <a:pt x="97793" y="7142"/>
                      <a:pt x="85487" y="3399"/>
                      <a:pt x="96690" y="6545"/>
                    </a:cubicBezTo>
                    <a:cubicBezTo>
                      <a:pt x="97266" y="6909"/>
                      <a:pt x="97849" y="7205"/>
                      <a:pt x="98417" y="7636"/>
                    </a:cubicBezTo>
                    <a:cubicBezTo>
                      <a:pt x="99288" y="8297"/>
                      <a:pt x="100124" y="9260"/>
                      <a:pt x="101007" y="9818"/>
                    </a:cubicBezTo>
                    <a:lnTo>
                      <a:pt x="102733" y="10909"/>
                    </a:lnTo>
                    <a:cubicBezTo>
                      <a:pt x="103884" y="12727"/>
                      <a:pt x="104899" y="15278"/>
                      <a:pt x="106187" y="16363"/>
                    </a:cubicBezTo>
                    <a:lnTo>
                      <a:pt x="110071" y="19636"/>
                    </a:lnTo>
                    <a:lnTo>
                      <a:pt x="111366" y="20727"/>
                    </a:lnTo>
                    <a:cubicBezTo>
                      <a:pt x="111798" y="21090"/>
                      <a:pt x="112220" y="21539"/>
                      <a:pt x="112661" y="21818"/>
                    </a:cubicBezTo>
                    <a:cubicBezTo>
                      <a:pt x="115271" y="23466"/>
                      <a:pt x="113825" y="22434"/>
                      <a:pt x="116978" y="25090"/>
                    </a:cubicBezTo>
                    <a:lnTo>
                      <a:pt x="118273" y="26181"/>
                    </a:lnTo>
                    <a:cubicBezTo>
                      <a:pt x="118823" y="30356"/>
                      <a:pt x="119242" y="32969"/>
                      <a:pt x="119568" y="37090"/>
                    </a:cubicBezTo>
                    <a:cubicBezTo>
                      <a:pt x="119739" y="39259"/>
                      <a:pt x="119856" y="41454"/>
                      <a:pt x="119999" y="43636"/>
                    </a:cubicBezTo>
                    <a:cubicBezTo>
                      <a:pt x="119856" y="59272"/>
                      <a:pt x="119946" y="74934"/>
                      <a:pt x="119568" y="90545"/>
                    </a:cubicBezTo>
                    <a:cubicBezTo>
                      <a:pt x="119412" y="96959"/>
                      <a:pt x="118712" y="95961"/>
                      <a:pt x="117841" y="100363"/>
                    </a:cubicBezTo>
                    <a:cubicBezTo>
                      <a:pt x="117638" y="101392"/>
                      <a:pt x="117765" y="102918"/>
                      <a:pt x="117410" y="103636"/>
                    </a:cubicBezTo>
                    <a:cubicBezTo>
                      <a:pt x="116946" y="104573"/>
                      <a:pt x="116258" y="104363"/>
                      <a:pt x="115683" y="104727"/>
                    </a:cubicBezTo>
                    <a:cubicBezTo>
                      <a:pt x="115251" y="105454"/>
                      <a:pt x="114793" y="106089"/>
                      <a:pt x="114388" y="106909"/>
                    </a:cubicBezTo>
                    <a:cubicBezTo>
                      <a:pt x="114070" y="107551"/>
                      <a:pt x="113863" y="108520"/>
                      <a:pt x="113525" y="109090"/>
                    </a:cubicBezTo>
                    <a:cubicBezTo>
                      <a:pt x="112989" y="109993"/>
                      <a:pt x="112357" y="110465"/>
                      <a:pt x="111798" y="111272"/>
                    </a:cubicBezTo>
                    <a:cubicBezTo>
                      <a:pt x="111348" y="111923"/>
                      <a:pt x="110982" y="112950"/>
                      <a:pt x="110503" y="113454"/>
                    </a:cubicBezTo>
                    <a:cubicBezTo>
                      <a:pt x="106971" y="117173"/>
                      <a:pt x="107544" y="115902"/>
                      <a:pt x="104892" y="117818"/>
                    </a:cubicBezTo>
                    <a:cubicBezTo>
                      <a:pt x="100558" y="120947"/>
                      <a:pt x="107265" y="116591"/>
                      <a:pt x="101870" y="120000"/>
                    </a:cubicBezTo>
                    <a:cubicBezTo>
                      <a:pt x="97122" y="119636"/>
                      <a:pt x="92369" y="119557"/>
                      <a:pt x="87625" y="118909"/>
                    </a:cubicBezTo>
                    <a:cubicBezTo>
                      <a:pt x="87033" y="118828"/>
                      <a:pt x="86488" y="117993"/>
                      <a:pt x="85899" y="117818"/>
                    </a:cubicBezTo>
                    <a:cubicBezTo>
                      <a:pt x="84036" y="117264"/>
                      <a:pt x="82158" y="117090"/>
                      <a:pt x="80287" y="116727"/>
                    </a:cubicBezTo>
                    <a:cubicBezTo>
                      <a:pt x="79424" y="116363"/>
                      <a:pt x="78558" y="116044"/>
                      <a:pt x="77697" y="115636"/>
                    </a:cubicBezTo>
                    <a:cubicBezTo>
                      <a:pt x="76255" y="114952"/>
                      <a:pt x="74828" y="114064"/>
                      <a:pt x="73381" y="113454"/>
                    </a:cubicBezTo>
                    <a:cubicBezTo>
                      <a:pt x="72517" y="113090"/>
                      <a:pt x="71640" y="112900"/>
                      <a:pt x="70791" y="112363"/>
                    </a:cubicBezTo>
                    <a:cubicBezTo>
                      <a:pt x="69908" y="111805"/>
                      <a:pt x="69064" y="110909"/>
                      <a:pt x="68201" y="110181"/>
                    </a:cubicBezTo>
                    <a:cubicBezTo>
                      <a:pt x="67769" y="109818"/>
                      <a:pt x="67352" y="109316"/>
                      <a:pt x="66906" y="109090"/>
                    </a:cubicBezTo>
                    <a:cubicBezTo>
                      <a:pt x="65467" y="108363"/>
                      <a:pt x="63981" y="108081"/>
                      <a:pt x="62589" y="106909"/>
                    </a:cubicBezTo>
                    <a:cubicBezTo>
                      <a:pt x="62158" y="106545"/>
                      <a:pt x="61732" y="106134"/>
                      <a:pt x="61294" y="105818"/>
                    </a:cubicBezTo>
                    <a:cubicBezTo>
                      <a:pt x="59452" y="104487"/>
                      <a:pt x="59413" y="104761"/>
                      <a:pt x="57410" y="103636"/>
                    </a:cubicBezTo>
                    <a:cubicBezTo>
                      <a:pt x="56830" y="103311"/>
                      <a:pt x="56262" y="102870"/>
                      <a:pt x="55683" y="102545"/>
                    </a:cubicBezTo>
                    <a:cubicBezTo>
                      <a:pt x="55011" y="102168"/>
                      <a:pt x="52564" y="101089"/>
                      <a:pt x="51798" y="100363"/>
                    </a:cubicBezTo>
                    <a:cubicBezTo>
                      <a:pt x="51196" y="99792"/>
                      <a:pt x="50692" y="98609"/>
                      <a:pt x="50071" y="98181"/>
                    </a:cubicBezTo>
                    <a:cubicBezTo>
                      <a:pt x="49090" y="97505"/>
                      <a:pt x="48051" y="97550"/>
                      <a:pt x="47050" y="97090"/>
                    </a:cubicBezTo>
                    <a:cubicBezTo>
                      <a:pt x="45194" y="96238"/>
                      <a:pt x="45647" y="96077"/>
                      <a:pt x="44028" y="94909"/>
                    </a:cubicBezTo>
                    <a:cubicBezTo>
                      <a:pt x="43458" y="94497"/>
                      <a:pt x="42872" y="94230"/>
                      <a:pt x="42302" y="93818"/>
                    </a:cubicBezTo>
                    <a:cubicBezTo>
                      <a:pt x="41864" y="93502"/>
                      <a:pt x="41451" y="92976"/>
                      <a:pt x="41007" y="92727"/>
                    </a:cubicBezTo>
                    <a:cubicBezTo>
                      <a:pt x="40152" y="92247"/>
                      <a:pt x="39278" y="92032"/>
                      <a:pt x="38417" y="91636"/>
                    </a:cubicBezTo>
                    <a:cubicBezTo>
                      <a:pt x="37695" y="91304"/>
                      <a:pt x="36975" y="90947"/>
                      <a:pt x="36258" y="90545"/>
                    </a:cubicBezTo>
                    <a:cubicBezTo>
                      <a:pt x="35500" y="90119"/>
                      <a:pt x="34014" y="89204"/>
                      <a:pt x="33237" y="88363"/>
                    </a:cubicBezTo>
                    <a:cubicBezTo>
                      <a:pt x="32645" y="87723"/>
                      <a:pt x="32131" y="86609"/>
                      <a:pt x="31510" y="86181"/>
                    </a:cubicBezTo>
                    <a:cubicBezTo>
                      <a:pt x="30529" y="85505"/>
                      <a:pt x="29496" y="85454"/>
                      <a:pt x="28489" y="85090"/>
                    </a:cubicBezTo>
                    <a:lnTo>
                      <a:pt x="25899" y="82909"/>
                    </a:lnTo>
                    <a:lnTo>
                      <a:pt x="24604" y="81818"/>
                    </a:lnTo>
                    <a:cubicBezTo>
                      <a:pt x="24316" y="81090"/>
                      <a:pt x="24089" y="80165"/>
                      <a:pt x="23741" y="79636"/>
                    </a:cubicBezTo>
                    <a:cubicBezTo>
                      <a:pt x="23350" y="79044"/>
                      <a:pt x="22805" y="79251"/>
                      <a:pt x="22446" y="78545"/>
                    </a:cubicBezTo>
                    <a:cubicBezTo>
                      <a:pt x="21482" y="76651"/>
                      <a:pt x="20533" y="74567"/>
                      <a:pt x="19856" y="72000"/>
                    </a:cubicBezTo>
                    <a:cubicBezTo>
                      <a:pt x="19568" y="70909"/>
                      <a:pt x="19424" y="69454"/>
                      <a:pt x="18992" y="68727"/>
                    </a:cubicBezTo>
                    <a:cubicBezTo>
                      <a:pt x="18499" y="67895"/>
                      <a:pt x="17841" y="67999"/>
                      <a:pt x="17266" y="67636"/>
                    </a:cubicBezTo>
                    <a:cubicBezTo>
                      <a:pt x="16426" y="61272"/>
                      <a:pt x="17562" y="66818"/>
                      <a:pt x="15107" y="63272"/>
                    </a:cubicBezTo>
                    <a:cubicBezTo>
                      <a:pt x="14577" y="62507"/>
                      <a:pt x="14309" y="60896"/>
                      <a:pt x="13812" y="59999"/>
                    </a:cubicBezTo>
                    <a:cubicBezTo>
                      <a:pt x="11428" y="55695"/>
                      <a:pt x="12185" y="60251"/>
                      <a:pt x="9496" y="53454"/>
                    </a:cubicBezTo>
                    <a:cubicBezTo>
                      <a:pt x="9064" y="52363"/>
                      <a:pt x="8683" y="51128"/>
                      <a:pt x="8201" y="50181"/>
                    </a:cubicBezTo>
                    <a:cubicBezTo>
                      <a:pt x="7382" y="48571"/>
                      <a:pt x="6345" y="47672"/>
                      <a:pt x="5611" y="45818"/>
                    </a:cubicBezTo>
                    <a:cubicBezTo>
                      <a:pt x="4121" y="42051"/>
                      <a:pt x="4313" y="42846"/>
                      <a:pt x="3021" y="38181"/>
                    </a:cubicBezTo>
                    <a:cubicBezTo>
                      <a:pt x="2426" y="36033"/>
                      <a:pt x="1294" y="31636"/>
                      <a:pt x="1294" y="31636"/>
                    </a:cubicBezTo>
                    <a:lnTo>
                      <a:pt x="431" y="25090"/>
                    </a:lnTo>
                    <a:lnTo>
                      <a:pt x="0" y="21818"/>
                    </a:ln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4" name="Shape 484"/>
              <p:cNvSpPr/>
              <p:nvPr/>
            </p:nvSpPr>
            <p:spPr>
              <a:xfrm>
                <a:off x="1711566" y="1679943"/>
                <a:ext cx="3402692" cy="1414129"/>
              </a:xfrm>
              <a:custGeom>
                <a:pathLst>
                  <a:path extrusionOk="0" h="120000" w="120000">
                    <a:moveTo>
                      <a:pt x="84002" y="0"/>
                    </a:moveTo>
                    <a:cubicBezTo>
                      <a:pt x="84737" y="294"/>
                      <a:pt x="87304" y="1264"/>
                      <a:pt x="88127" y="1804"/>
                    </a:cubicBezTo>
                    <a:cubicBezTo>
                      <a:pt x="88890" y="2304"/>
                      <a:pt x="89593" y="3373"/>
                      <a:pt x="90377" y="3609"/>
                    </a:cubicBezTo>
                    <a:cubicBezTo>
                      <a:pt x="94870" y="4960"/>
                      <a:pt x="92372" y="4309"/>
                      <a:pt x="97876" y="5413"/>
                    </a:cubicBezTo>
                    <a:cubicBezTo>
                      <a:pt x="98501" y="5714"/>
                      <a:pt x="99122" y="6063"/>
                      <a:pt x="99751" y="6315"/>
                    </a:cubicBezTo>
                    <a:cubicBezTo>
                      <a:pt x="100623" y="6665"/>
                      <a:pt x="101509" y="6801"/>
                      <a:pt x="102376" y="7218"/>
                    </a:cubicBezTo>
                    <a:cubicBezTo>
                      <a:pt x="102764" y="7404"/>
                      <a:pt x="103117" y="7889"/>
                      <a:pt x="103501" y="8120"/>
                    </a:cubicBezTo>
                    <a:cubicBezTo>
                      <a:pt x="104628" y="8798"/>
                      <a:pt x="106660" y="9278"/>
                      <a:pt x="107626" y="10827"/>
                    </a:cubicBezTo>
                    <a:cubicBezTo>
                      <a:pt x="108000" y="11428"/>
                      <a:pt x="108359" y="12093"/>
                      <a:pt x="108750" y="12631"/>
                    </a:cubicBezTo>
                    <a:cubicBezTo>
                      <a:pt x="109236" y="13298"/>
                      <a:pt x="109814" y="13595"/>
                      <a:pt x="110250" y="14436"/>
                    </a:cubicBezTo>
                    <a:cubicBezTo>
                      <a:pt x="111078" y="16030"/>
                      <a:pt x="111618" y="18434"/>
                      <a:pt x="112500" y="19849"/>
                    </a:cubicBezTo>
                    <a:cubicBezTo>
                      <a:pt x="113657" y="21705"/>
                      <a:pt x="113788" y="21659"/>
                      <a:pt x="114750" y="24360"/>
                    </a:cubicBezTo>
                    <a:cubicBezTo>
                      <a:pt x="117425" y="31869"/>
                      <a:pt x="114676" y="25085"/>
                      <a:pt x="116625" y="29774"/>
                    </a:cubicBezTo>
                    <a:cubicBezTo>
                      <a:pt x="117191" y="35228"/>
                      <a:pt x="116837" y="32207"/>
                      <a:pt x="117750" y="38796"/>
                    </a:cubicBezTo>
                    <a:lnTo>
                      <a:pt x="118500" y="44210"/>
                    </a:lnTo>
                    <a:cubicBezTo>
                      <a:pt x="118625" y="45714"/>
                      <a:pt x="118770" y="47209"/>
                      <a:pt x="118875" y="48721"/>
                    </a:cubicBezTo>
                    <a:cubicBezTo>
                      <a:pt x="119020" y="50819"/>
                      <a:pt x="119091" y="52945"/>
                      <a:pt x="119250" y="55037"/>
                    </a:cubicBezTo>
                    <a:cubicBezTo>
                      <a:pt x="119342" y="56257"/>
                      <a:pt x="119532" y="57426"/>
                      <a:pt x="119625" y="58646"/>
                    </a:cubicBezTo>
                    <a:cubicBezTo>
                      <a:pt x="119783" y="60738"/>
                      <a:pt x="119875" y="62857"/>
                      <a:pt x="120000" y="64962"/>
                    </a:cubicBezTo>
                    <a:cubicBezTo>
                      <a:pt x="119841" y="71074"/>
                      <a:pt x="119788" y="79233"/>
                      <a:pt x="119250" y="85714"/>
                    </a:cubicBezTo>
                    <a:cubicBezTo>
                      <a:pt x="119172" y="86646"/>
                      <a:pt x="119067" y="87589"/>
                      <a:pt x="118875" y="88421"/>
                    </a:cubicBezTo>
                    <a:cubicBezTo>
                      <a:pt x="118437" y="90316"/>
                      <a:pt x="117875" y="92030"/>
                      <a:pt x="117375" y="93834"/>
                    </a:cubicBezTo>
                    <a:cubicBezTo>
                      <a:pt x="117125" y="94736"/>
                      <a:pt x="116943" y="95774"/>
                      <a:pt x="116625" y="96541"/>
                    </a:cubicBezTo>
                    <a:cubicBezTo>
                      <a:pt x="115262" y="99820"/>
                      <a:pt x="115578" y="98806"/>
                      <a:pt x="114375" y="102857"/>
                    </a:cubicBezTo>
                    <a:cubicBezTo>
                      <a:pt x="111594" y="112226"/>
                      <a:pt x="115383" y="100125"/>
                      <a:pt x="112875" y="107368"/>
                    </a:cubicBezTo>
                    <a:cubicBezTo>
                      <a:pt x="112475" y="108523"/>
                      <a:pt x="112230" y="110014"/>
                      <a:pt x="111750" y="110977"/>
                    </a:cubicBezTo>
                    <a:cubicBezTo>
                      <a:pt x="111447" y="111586"/>
                      <a:pt x="110989" y="111505"/>
                      <a:pt x="110625" y="111879"/>
                    </a:cubicBezTo>
                    <a:cubicBezTo>
                      <a:pt x="104480" y="118216"/>
                      <a:pt x="112690" y="110354"/>
                      <a:pt x="108000" y="114586"/>
                    </a:cubicBezTo>
                    <a:cubicBezTo>
                      <a:pt x="107370" y="115155"/>
                      <a:pt x="106728" y="115666"/>
                      <a:pt x="106126" y="116390"/>
                    </a:cubicBezTo>
                    <a:cubicBezTo>
                      <a:pt x="105723" y="116875"/>
                      <a:pt x="105415" y="117768"/>
                      <a:pt x="105001" y="118195"/>
                    </a:cubicBezTo>
                    <a:cubicBezTo>
                      <a:pt x="103572" y="119669"/>
                      <a:pt x="99543" y="119891"/>
                      <a:pt x="99001" y="120000"/>
                    </a:cubicBezTo>
                    <a:cubicBezTo>
                      <a:pt x="89127" y="119699"/>
                      <a:pt x="79248" y="119880"/>
                      <a:pt x="69379" y="119097"/>
                    </a:cubicBezTo>
                    <a:cubicBezTo>
                      <a:pt x="67859" y="118977"/>
                      <a:pt x="64879" y="117293"/>
                      <a:pt x="64879" y="117293"/>
                    </a:cubicBezTo>
                    <a:cubicBezTo>
                      <a:pt x="61661" y="114711"/>
                      <a:pt x="66783" y="118664"/>
                      <a:pt x="61504" y="115488"/>
                    </a:cubicBezTo>
                    <a:cubicBezTo>
                      <a:pt x="60737" y="115027"/>
                      <a:pt x="60004" y="114285"/>
                      <a:pt x="59254" y="113684"/>
                    </a:cubicBezTo>
                    <a:cubicBezTo>
                      <a:pt x="58879" y="113383"/>
                      <a:pt x="58522" y="112899"/>
                      <a:pt x="58129" y="112781"/>
                    </a:cubicBezTo>
                    <a:lnTo>
                      <a:pt x="55130" y="111879"/>
                    </a:lnTo>
                    <a:lnTo>
                      <a:pt x="50630" y="108270"/>
                    </a:lnTo>
                    <a:lnTo>
                      <a:pt x="49505" y="107368"/>
                    </a:lnTo>
                    <a:cubicBezTo>
                      <a:pt x="49130" y="107067"/>
                      <a:pt x="48772" y="106600"/>
                      <a:pt x="48380" y="106466"/>
                    </a:cubicBezTo>
                    <a:lnTo>
                      <a:pt x="45756" y="105563"/>
                    </a:lnTo>
                    <a:cubicBezTo>
                      <a:pt x="41974" y="102530"/>
                      <a:pt x="47841" y="107159"/>
                      <a:pt x="43131" y="103759"/>
                    </a:cubicBezTo>
                    <a:cubicBezTo>
                      <a:pt x="38114" y="100137"/>
                      <a:pt x="43400" y="103401"/>
                      <a:pt x="39006" y="101052"/>
                    </a:cubicBezTo>
                    <a:cubicBezTo>
                      <a:pt x="38503" y="100783"/>
                      <a:pt x="38016" y="100338"/>
                      <a:pt x="37506" y="100150"/>
                    </a:cubicBezTo>
                    <a:cubicBezTo>
                      <a:pt x="36388" y="99736"/>
                      <a:pt x="35252" y="99633"/>
                      <a:pt x="34131" y="99248"/>
                    </a:cubicBezTo>
                    <a:cubicBezTo>
                      <a:pt x="33501" y="99031"/>
                      <a:pt x="32888" y="98562"/>
                      <a:pt x="32257" y="98345"/>
                    </a:cubicBezTo>
                    <a:cubicBezTo>
                      <a:pt x="31136" y="97960"/>
                      <a:pt x="30004" y="97803"/>
                      <a:pt x="28882" y="97443"/>
                    </a:cubicBezTo>
                    <a:cubicBezTo>
                      <a:pt x="28128" y="97201"/>
                      <a:pt x="27385" y="96800"/>
                      <a:pt x="26632" y="96541"/>
                    </a:cubicBezTo>
                    <a:cubicBezTo>
                      <a:pt x="25634" y="96198"/>
                      <a:pt x="24632" y="95939"/>
                      <a:pt x="23632" y="95639"/>
                    </a:cubicBezTo>
                    <a:lnTo>
                      <a:pt x="20258" y="98345"/>
                    </a:lnTo>
                    <a:cubicBezTo>
                      <a:pt x="19883" y="98646"/>
                      <a:pt x="19461" y="98720"/>
                      <a:pt x="19133" y="99248"/>
                    </a:cubicBezTo>
                    <a:cubicBezTo>
                      <a:pt x="18758" y="99849"/>
                      <a:pt x="18439" y="100741"/>
                      <a:pt x="18008" y="101052"/>
                    </a:cubicBezTo>
                    <a:cubicBezTo>
                      <a:pt x="17161" y="101663"/>
                      <a:pt x="16257" y="101631"/>
                      <a:pt x="15383" y="101954"/>
                    </a:cubicBezTo>
                    <a:cubicBezTo>
                      <a:pt x="14632" y="102233"/>
                      <a:pt x="13883" y="102556"/>
                      <a:pt x="13133" y="102857"/>
                    </a:cubicBezTo>
                    <a:cubicBezTo>
                      <a:pt x="10044" y="102444"/>
                      <a:pt x="7115" y="102646"/>
                      <a:pt x="4134" y="101052"/>
                    </a:cubicBezTo>
                    <a:cubicBezTo>
                      <a:pt x="3748" y="100846"/>
                      <a:pt x="3362" y="100575"/>
                      <a:pt x="3009" y="100150"/>
                    </a:cubicBezTo>
                    <a:cubicBezTo>
                      <a:pt x="2606" y="99665"/>
                      <a:pt x="2259" y="98947"/>
                      <a:pt x="1884" y="98345"/>
                    </a:cubicBezTo>
                    <a:cubicBezTo>
                      <a:pt x="1005" y="91997"/>
                      <a:pt x="2149" y="99834"/>
                      <a:pt x="759" y="92030"/>
                    </a:cubicBezTo>
                    <a:cubicBezTo>
                      <a:pt x="603" y="91155"/>
                      <a:pt x="509" y="90225"/>
                      <a:pt x="384" y="89323"/>
                    </a:cubicBezTo>
                    <a:cubicBezTo>
                      <a:pt x="3" y="66410"/>
                      <a:pt x="-245" y="65903"/>
                      <a:pt x="384" y="42406"/>
                    </a:cubicBezTo>
                    <a:cubicBezTo>
                      <a:pt x="515" y="37519"/>
                      <a:pt x="782" y="40025"/>
                      <a:pt x="1509" y="36090"/>
                    </a:cubicBezTo>
                    <a:cubicBezTo>
                      <a:pt x="1830" y="34352"/>
                      <a:pt x="2009" y="32481"/>
                      <a:pt x="2259" y="30676"/>
                    </a:cubicBezTo>
                    <a:cubicBezTo>
                      <a:pt x="2384" y="29774"/>
                      <a:pt x="2538" y="28892"/>
                      <a:pt x="2634" y="27969"/>
                    </a:cubicBezTo>
                    <a:cubicBezTo>
                      <a:pt x="2759" y="26766"/>
                      <a:pt x="2897" y="25571"/>
                      <a:pt x="3009" y="24360"/>
                    </a:cubicBezTo>
                    <a:cubicBezTo>
                      <a:pt x="3147" y="22863"/>
                      <a:pt x="3209" y="21324"/>
                      <a:pt x="3384" y="19849"/>
                    </a:cubicBezTo>
                    <a:cubicBezTo>
                      <a:pt x="3461" y="19202"/>
                      <a:pt x="3634" y="18646"/>
                      <a:pt x="3759" y="18045"/>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5" name="Shape 485"/>
              <p:cNvSpPr/>
              <p:nvPr/>
            </p:nvSpPr>
            <p:spPr>
              <a:xfrm>
                <a:off x="3125972" y="1180213"/>
                <a:ext cx="1733107" cy="606055"/>
              </a:xfrm>
              <a:custGeom>
                <a:pathLst>
                  <a:path extrusionOk="0" h="120000" w="120000">
                    <a:moveTo>
                      <a:pt x="72883" y="107368"/>
                    </a:moveTo>
                    <a:cubicBezTo>
                      <a:pt x="74110" y="108771"/>
                      <a:pt x="75310" y="110383"/>
                      <a:pt x="76564" y="111578"/>
                    </a:cubicBezTo>
                    <a:cubicBezTo>
                      <a:pt x="78576" y="113496"/>
                      <a:pt x="82024" y="115012"/>
                      <a:pt x="83926" y="115789"/>
                    </a:cubicBezTo>
                    <a:cubicBezTo>
                      <a:pt x="91237" y="118776"/>
                      <a:pt x="92016" y="118314"/>
                      <a:pt x="100858" y="120000"/>
                    </a:cubicBezTo>
                    <a:cubicBezTo>
                      <a:pt x="103312" y="119298"/>
                      <a:pt x="105866" y="119998"/>
                      <a:pt x="108220" y="117894"/>
                    </a:cubicBezTo>
                    <a:cubicBezTo>
                      <a:pt x="110215" y="116111"/>
                      <a:pt x="115177" y="103843"/>
                      <a:pt x="116319" y="98947"/>
                    </a:cubicBezTo>
                    <a:cubicBezTo>
                      <a:pt x="118652" y="88938"/>
                      <a:pt x="117511" y="95031"/>
                      <a:pt x="119263" y="79999"/>
                    </a:cubicBezTo>
                    <a:lnTo>
                      <a:pt x="119999" y="73684"/>
                    </a:lnTo>
                    <a:cubicBezTo>
                      <a:pt x="118184" y="52913"/>
                      <a:pt x="120604" y="74459"/>
                      <a:pt x="117791" y="61052"/>
                    </a:cubicBezTo>
                    <a:cubicBezTo>
                      <a:pt x="117392" y="59149"/>
                      <a:pt x="117485" y="56583"/>
                      <a:pt x="117055" y="54736"/>
                    </a:cubicBezTo>
                    <a:cubicBezTo>
                      <a:pt x="115921" y="49874"/>
                      <a:pt x="114267" y="47317"/>
                      <a:pt x="112638" y="44210"/>
                    </a:cubicBezTo>
                    <a:cubicBezTo>
                      <a:pt x="112147" y="42105"/>
                      <a:pt x="111791" y="39683"/>
                      <a:pt x="111165" y="37894"/>
                    </a:cubicBezTo>
                    <a:cubicBezTo>
                      <a:pt x="108883" y="31367"/>
                      <a:pt x="105257" y="30868"/>
                      <a:pt x="102331" y="29473"/>
                    </a:cubicBezTo>
                    <a:lnTo>
                      <a:pt x="97914" y="25263"/>
                    </a:lnTo>
                    <a:cubicBezTo>
                      <a:pt x="97177" y="24561"/>
                      <a:pt x="96458" y="23696"/>
                      <a:pt x="95705" y="23157"/>
                    </a:cubicBezTo>
                    <a:cubicBezTo>
                      <a:pt x="94723" y="22456"/>
                      <a:pt x="93729" y="21884"/>
                      <a:pt x="92760" y="21052"/>
                    </a:cubicBezTo>
                    <a:cubicBezTo>
                      <a:pt x="91274" y="19777"/>
                      <a:pt x="89865" y="17712"/>
                      <a:pt x="88343" y="16842"/>
                    </a:cubicBezTo>
                    <a:cubicBezTo>
                      <a:pt x="87116" y="16140"/>
                      <a:pt x="85876" y="15604"/>
                      <a:pt x="84662" y="14736"/>
                    </a:cubicBezTo>
                    <a:cubicBezTo>
                      <a:pt x="79047" y="10722"/>
                      <a:pt x="86397" y="14465"/>
                      <a:pt x="79509" y="10526"/>
                    </a:cubicBezTo>
                    <a:cubicBezTo>
                      <a:pt x="78045" y="9689"/>
                      <a:pt x="76549" y="9347"/>
                      <a:pt x="75092" y="8421"/>
                    </a:cubicBezTo>
                    <a:cubicBezTo>
                      <a:pt x="74334" y="7939"/>
                      <a:pt x="73629" y="6925"/>
                      <a:pt x="72883" y="6315"/>
                    </a:cubicBezTo>
                    <a:cubicBezTo>
                      <a:pt x="71910" y="5521"/>
                      <a:pt x="70911" y="5005"/>
                      <a:pt x="69938" y="4210"/>
                    </a:cubicBezTo>
                    <a:cubicBezTo>
                      <a:pt x="69192" y="3600"/>
                      <a:pt x="68497" y="2442"/>
                      <a:pt x="67730" y="2105"/>
                    </a:cubicBezTo>
                    <a:cubicBezTo>
                      <a:pt x="65292" y="1032"/>
                      <a:pt x="62822" y="701"/>
                      <a:pt x="60368" y="0"/>
                    </a:cubicBezTo>
                    <a:cubicBezTo>
                      <a:pt x="46871" y="701"/>
                      <a:pt x="33360" y="209"/>
                      <a:pt x="19877" y="2105"/>
                    </a:cubicBezTo>
                    <a:cubicBezTo>
                      <a:pt x="18327" y="2323"/>
                      <a:pt x="16932" y="4912"/>
                      <a:pt x="15460" y="6315"/>
                    </a:cubicBezTo>
                    <a:cubicBezTo>
                      <a:pt x="8759" y="12703"/>
                      <a:pt x="19342" y="2905"/>
                      <a:pt x="9570" y="10526"/>
                    </a:cubicBezTo>
                    <a:cubicBezTo>
                      <a:pt x="8073" y="11694"/>
                      <a:pt x="6625" y="13333"/>
                      <a:pt x="5153" y="14736"/>
                    </a:cubicBezTo>
                    <a:lnTo>
                      <a:pt x="2944" y="16842"/>
                    </a:lnTo>
                    <a:cubicBezTo>
                      <a:pt x="1125" y="22045"/>
                      <a:pt x="2166" y="21052"/>
                      <a:pt x="0" y="21052"/>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sp>
          <p:nvSpPr>
            <p:cNvPr id="486" name="Shape 486"/>
            <p:cNvSpPr/>
            <p:nvPr/>
          </p:nvSpPr>
          <p:spPr>
            <a:xfrm>
              <a:off x="1605254" y="1582653"/>
              <a:ext cx="91460" cy="87485"/>
            </a:xfrm>
            <a:custGeom>
              <a:pathLst>
                <a:path extrusionOk="0" h="120000" w="120000">
                  <a:moveTo>
                    <a:pt x="62608" y="0"/>
                  </a:moveTo>
                  <a:cubicBezTo>
                    <a:pt x="53913" y="5454"/>
                    <a:pt x="45592" y="11622"/>
                    <a:pt x="36521" y="16363"/>
                  </a:cubicBezTo>
                  <a:cubicBezTo>
                    <a:pt x="31602" y="18934"/>
                    <a:pt x="24066" y="17139"/>
                    <a:pt x="20869" y="21818"/>
                  </a:cubicBezTo>
                  <a:cubicBezTo>
                    <a:pt x="14476" y="31175"/>
                    <a:pt x="13913" y="43636"/>
                    <a:pt x="10434" y="54545"/>
                  </a:cubicBezTo>
                  <a:lnTo>
                    <a:pt x="5217" y="70909"/>
                  </a:lnTo>
                  <a:lnTo>
                    <a:pt x="0" y="87272"/>
                  </a:lnTo>
                  <a:cubicBezTo>
                    <a:pt x="1739" y="94545"/>
                    <a:pt x="-748" y="104932"/>
                    <a:pt x="5217" y="109090"/>
                  </a:cubicBezTo>
                  <a:cubicBezTo>
                    <a:pt x="17150" y="117407"/>
                    <a:pt x="46956" y="120000"/>
                    <a:pt x="46956" y="120000"/>
                  </a:cubicBezTo>
                  <a:cubicBezTo>
                    <a:pt x="64347" y="118181"/>
                    <a:pt x="82549" y="120323"/>
                    <a:pt x="99130" y="114545"/>
                  </a:cubicBezTo>
                  <a:cubicBezTo>
                    <a:pt x="105079" y="112472"/>
                    <a:pt x="107018" y="104172"/>
                    <a:pt x="109565" y="98181"/>
                  </a:cubicBezTo>
                  <a:cubicBezTo>
                    <a:pt x="114032" y="87673"/>
                    <a:pt x="119999" y="65454"/>
                    <a:pt x="119999" y="65454"/>
                  </a:cubicBezTo>
                  <a:cubicBezTo>
                    <a:pt x="118260" y="50909"/>
                    <a:pt x="119990" y="35428"/>
                    <a:pt x="114782" y="21818"/>
                  </a:cubicBezTo>
                  <a:cubicBezTo>
                    <a:pt x="112453" y="15731"/>
                    <a:pt x="104860" y="13571"/>
                    <a:pt x="99130" y="10909"/>
                  </a:cubicBezTo>
                  <a:cubicBezTo>
                    <a:pt x="89079" y="6239"/>
                    <a:pt x="67826" y="0"/>
                    <a:pt x="67826" y="0"/>
                  </a:cubicBezTo>
                  <a:lnTo>
                    <a:pt x="62608" y="0"/>
                  </a:lnTo>
                  <a:close/>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7" name="Shape 487"/>
            <p:cNvSpPr/>
            <p:nvPr/>
          </p:nvSpPr>
          <p:spPr>
            <a:xfrm>
              <a:off x="1636198" y="1626395"/>
              <a:ext cx="34858" cy="28247"/>
            </a:xfrm>
            <a:custGeom>
              <a:pathLst>
                <a:path extrusionOk="0" h="120000" w="120000">
                  <a:moveTo>
                    <a:pt x="113235" y="1748"/>
                  </a:moveTo>
                  <a:cubicBezTo>
                    <a:pt x="99546" y="-1067"/>
                    <a:pt x="-22681" y="-11538"/>
                    <a:pt x="3722" y="86213"/>
                  </a:cubicBezTo>
                  <a:cubicBezTo>
                    <a:pt x="8924" y="105474"/>
                    <a:pt x="31100" y="108737"/>
                    <a:pt x="44789" y="120000"/>
                  </a:cubicBezTo>
                  <a:cubicBezTo>
                    <a:pt x="58478" y="114368"/>
                    <a:pt x="74589" y="114230"/>
                    <a:pt x="85856" y="103106"/>
                  </a:cubicBezTo>
                  <a:cubicBezTo>
                    <a:pt x="120829" y="68581"/>
                    <a:pt x="126924" y="4565"/>
                    <a:pt x="113235" y="1748"/>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8" name="Shape 488"/>
            <p:cNvSpPr/>
            <p:nvPr/>
          </p:nvSpPr>
          <p:spPr>
            <a:xfrm>
              <a:off x="1632879" y="1610900"/>
              <a:ext cx="36212" cy="39828"/>
            </a:xfrm>
            <a:custGeom>
              <a:pathLst>
                <a:path extrusionOk="0" h="120000" w="120000">
                  <a:moveTo>
                    <a:pt x="1401" y="119810"/>
                  </a:moveTo>
                  <a:cubicBezTo>
                    <a:pt x="7989" y="115816"/>
                    <a:pt x="2405" y="41819"/>
                    <a:pt x="54111" y="35943"/>
                  </a:cubicBezTo>
                  <a:cubicBezTo>
                    <a:pt x="76336" y="33417"/>
                    <a:pt x="98037" y="43930"/>
                    <a:pt x="120000" y="47924"/>
                  </a:cubicBezTo>
                  <a:cubicBezTo>
                    <a:pt x="120000" y="47924"/>
                    <a:pt x="120000" y="15974"/>
                    <a:pt x="106822" y="11981"/>
                  </a:cubicBezTo>
                  <a:lnTo>
                    <a:pt x="67289" y="0"/>
                  </a:lnTo>
                  <a:cubicBezTo>
                    <a:pt x="22419" y="27197"/>
                    <a:pt x="27309" y="13608"/>
                    <a:pt x="14579" y="59905"/>
                  </a:cubicBezTo>
                  <a:cubicBezTo>
                    <a:pt x="13513" y="63779"/>
                    <a:pt x="-5186" y="123803"/>
                    <a:pt x="1401" y="119810"/>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89" name="Shape 489"/>
            <p:cNvSpPr/>
            <p:nvPr/>
          </p:nvSpPr>
          <p:spPr>
            <a:xfrm>
              <a:off x="3494344" y="1268913"/>
              <a:ext cx="497073" cy="286314"/>
            </a:xfrm>
            <a:custGeom>
              <a:pathLst>
                <a:path extrusionOk="0" h="120000" w="120000">
                  <a:moveTo>
                    <a:pt x="0" y="16666"/>
                  </a:moveTo>
                  <a:cubicBezTo>
                    <a:pt x="11200" y="16111"/>
                    <a:pt x="22408" y="15947"/>
                    <a:pt x="33600" y="14999"/>
                  </a:cubicBezTo>
                  <a:cubicBezTo>
                    <a:pt x="35544" y="14835"/>
                    <a:pt x="37435" y="13834"/>
                    <a:pt x="39360" y="13333"/>
                  </a:cubicBezTo>
                  <a:cubicBezTo>
                    <a:pt x="52673" y="9866"/>
                    <a:pt x="50220" y="10497"/>
                    <a:pt x="61440" y="8333"/>
                  </a:cubicBezTo>
                  <a:cubicBezTo>
                    <a:pt x="67923" y="4581"/>
                    <a:pt x="59942" y="8910"/>
                    <a:pt x="70080" y="5000"/>
                  </a:cubicBezTo>
                  <a:cubicBezTo>
                    <a:pt x="72918" y="3904"/>
                    <a:pt x="73663" y="2069"/>
                    <a:pt x="76800" y="1666"/>
                  </a:cubicBezTo>
                  <a:cubicBezTo>
                    <a:pt x="84146" y="721"/>
                    <a:pt x="91520" y="555"/>
                    <a:pt x="98880" y="0"/>
                  </a:cubicBezTo>
                  <a:cubicBezTo>
                    <a:pt x="104320" y="555"/>
                    <a:pt x="109867" y="-282"/>
                    <a:pt x="115200" y="1666"/>
                  </a:cubicBezTo>
                  <a:cubicBezTo>
                    <a:pt x="116329" y="2079"/>
                    <a:pt x="116651" y="4836"/>
                    <a:pt x="117120" y="6666"/>
                  </a:cubicBezTo>
                  <a:cubicBezTo>
                    <a:pt x="117941" y="9877"/>
                    <a:pt x="118400" y="13333"/>
                    <a:pt x="119040" y="16666"/>
                  </a:cubicBezTo>
                  <a:lnTo>
                    <a:pt x="120000" y="21666"/>
                  </a:lnTo>
                  <a:cubicBezTo>
                    <a:pt x="119680" y="36666"/>
                    <a:pt x="119822" y="51718"/>
                    <a:pt x="119040" y="66666"/>
                  </a:cubicBezTo>
                  <a:cubicBezTo>
                    <a:pt x="118856" y="70165"/>
                    <a:pt x="117760" y="73333"/>
                    <a:pt x="117120" y="76666"/>
                  </a:cubicBezTo>
                  <a:lnTo>
                    <a:pt x="116160" y="81666"/>
                  </a:lnTo>
                  <a:cubicBezTo>
                    <a:pt x="115753" y="87308"/>
                    <a:pt x="115384" y="99519"/>
                    <a:pt x="113280" y="105000"/>
                  </a:cubicBezTo>
                  <a:lnTo>
                    <a:pt x="111360" y="109999"/>
                  </a:lnTo>
                  <a:cubicBezTo>
                    <a:pt x="110244" y="117744"/>
                    <a:pt x="110400" y="114376"/>
                    <a:pt x="110400" y="119999"/>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90" name="Shape 490"/>
            <p:cNvSpPr/>
            <p:nvPr/>
          </p:nvSpPr>
          <p:spPr>
            <a:xfrm>
              <a:off x="3192124" y="1765989"/>
              <a:ext cx="938705" cy="421520"/>
            </a:xfrm>
            <a:custGeom>
              <a:pathLst>
                <a:path extrusionOk="0" h="120000" w="120000">
                  <a:moveTo>
                    <a:pt x="0" y="46415"/>
                  </a:moveTo>
                  <a:cubicBezTo>
                    <a:pt x="677" y="48301"/>
                    <a:pt x="1266" y="50366"/>
                    <a:pt x="2033" y="52075"/>
                  </a:cubicBezTo>
                  <a:cubicBezTo>
                    <a:pt x="2465" y="53037"/>
                    <a:pt x="3061" y="53548"/>
                    <a:pt x="3558" y="54339"/>
                  </a:cubicBezTo>
                  <a:cubicBezTo>
                    <a:pt x="7972" y="61360"/>
                    <a:pt x="3522" y="54664"/>
                    <a:pt x="7116" y="60000"/>
                  </a:cubicBezTo>
                  <a:cubicBezTo>
                    <a:pt x="8020" y="63018"/>
                    <a:pt x="8303" y="64445"/>
                    <a:pt x="9658" y="66792"/>
                  </a:cubicBezTo>
                  <a:cubicBezTo>
                    <a:pt x="10623" y="68463"/>
                    <a:pt x="11692" y="69811"/>
                    <a:pt x="12708" y="71320"/>
                  </a:cubicBezTo>
                  <a:cubicBezTo>
                    <a:pt x="13217" y="72075"/>
                    <a:pt x="13801" y="72622"/>
                    <a:pt x="14233" y="73584"/>
                  </a:cubicBezTo>
                  <a:cubicBezTo>
                    <a:pt x="17715" y="81339"/>
                    <a:pt x="16087" y="78601"/>
                    <a:pt x="18808" y="82641"/>
                  </a:cubicBezTo>
                  <a:cubicBezTo>
                    <a:pt x="19486" y="84905"/>
                    <a:pt x="20455" y="86852"/>
                    <a:pt x="20842" y="89433"/>
                  </a:cubicBezTo>
                  <a:cubicBezTo>
                    <a:pt x="21436" y="93400"/>
                    <a:pt x="21162" y="93258"/>
                    <a:pt x="22875" y="96226"/>
                  </a:cubicBezTo>
                  <a:cubicBezTo>
                    <a:pt x="23840" y="97897"/>
                    <a:pt x="25925" y="100754"/>
                    <a:pt x="25925" y="100754"/>
                  </a:cubicBezTo>
                  <a:cubicBezTo>
                    <a:pt x="28298" y="108679"/>
                    <a:pt x="26942" y="106037"/>
                    <a:pt x="29484" y="109811"/>
                  </a:cubicBezTo>
                  <a:cubicBezTo>
                    <a:pt x="30409" y="115991"/>
                    <a:pt x="29217" y="111212"/>
                    <a:pt x="32026" y="114339"/>
                  </a:cubicBezTo>
                  <a:cubicBezTo>
                    <a:pt x="37887" y="120866"/>
                    <a:pt x="32222" y="117808"/>
                    <a:pt x="38126" y="120000"/>
                  </a:cubicBezTo>
                  <a:cubicBezTo>
                    <a:pt x="39481" y="119622"/>
                    <a:pt x="40848" y="119412"/>
                    <a:pt x="42193" y="118867"/>
                  </a:cubicBezTo>
                  <a:cubicBezTo>
                    <a:pt x="42720" y="118654"/>
                    <a:pt x="43299" y="118481"/>
                    <a:pt x="43718" y="117735"/>
                  </a:cubicBezTo>
                  <a:cubicBezTo>
                    <a:pt x="44195" y="116885"/>
                    <a:pt x="44257" y="115189"/>
                    <a:pt x="44734" y="114339"/>
                  </a:cubicBezTo>
                  <a:cubicBezTo>
                    <a:pt x="45153" y="113594"/>
                    <a:pt x="45791" y="113787"/>
                    <a:pt x="46259" y="113207"/>
                  </a:cubicBezTo>
                  <a:cubicBezTo>
                    <a:pt x="47327" y="111886"/>
                    <a:pt x="48445" y="110603"/>
                    <a:pt x="49309" y="108679"/>
                  </a:cubicBezTo>
                  <a:cubicBezTo>
                    <a:pt x="51266" y="104320"/>
                    <a:pt x="50236" y="106171"/>
                    <a:pt x="52360" y="103018"/>
                  </a:cubicBezTo>
                  <a:cubicBezTo>
                    <a:pt x="52992" y="100905"/>
                    <a:pt x="53865" y="97508"/>
                    <a:pt x="54901" y="96226"/>
                  </a:cubicBezTo>
                  <a:cubicBezTo>
                    <a:pt x="55838" y="95067"/>
                    <a:pt x="57951" y="93962"/>
                    <a:pt x="57951" y="93962"/>
                  </a:cubicBezTo>
                  <a:lnTo>
                    <a:pt x="59985" y="87169"/>
                  </a:lnTo>
                  <a:cubicBezTo>
                    <a:pt x="60324" y="86037"/>
                    <a:pt x="60422" y="84203"/>
                    <a:pt x="61001" y="83773"/>
                  </a:cubicBezTo>
                  <a:cubicBezTo>
                    <a:pt x="61510" y="83396"/>
                    <a:pt x="62047" y="83175"/>
                    <a:pt x="62526" y="82641"/>
                  </a:cubicBezTo>
                  <a:cubicBezTo>
                    <a:pt x="63073" y="82032"/>
                    <a:pt x="63493" y="80929"/>
                    <a:pt x="64052" y="80377"/>
                  </a:cubicBezTo>
                  <a:cubicBezTo>
                    <a:pt x="65031" y="79408"/>
                    <a:pt x="67102" y="78113"/>
                    <a:pt x="67102" y="78113"/>
                  </a:cubicBezTo>
                  <a:cubicBezTo>
                    <a:pt x="68627" y="73018"/>
                    <a:pt x="68542" y="71415"/>
                    <a:pt x="70660" y="69056"/>
                  </a:cubicBezTo>
                  <a:cubicBezTo>
                    <a:pt x="71139" y="68522"/>
                    <a:pt x="71660" y="68158"/>
                    <a:pt x="72185" y="67924"/>
                  </a:cubicBezTo>
                  <a:cubicBezTo>
                    <a:pt x="73360" y="67401"/>
                    <a:pt x="74557" y="67169"/>
                    <a:pt x="75744" y="66792"/>
                  </a:cubicBezTo>
                  <a:cubicBezTo>
                    <a:pt x="79230" y="64204"/>
                    <a:pt x="74903" y="67260"/>
                    <a:pt x="79810" y="64528"/>
                  </a:cubicBezTo>
                  <a:cubicBezTo>
                    <a:pt x="80330" y="64238"/>
                    <a:pt x="80820" y="63724"/>
                    <a:pt x="81335" y="63396"/>
                  </a:cubicBezTo>
                  <a:cubicBezTo>
                    <a:pt x="81877" y="63051"/>
                    <a:pt x="84249" y="61930"/>
                    <a:pt x="84894" y="61132"/>
                  </a:cubicBezTo>
                  <a:cubicBezTo>
                    <a:pt x="85962" y="59810"/>
                    <a:pt x="86785" y="57464"/>
                    <a:pt x="87944" y="56603"/>
                  </a:cubicBezTo>
                  <a:cubicBezTo>
                    <a:pt x="88452" y="56226"/>
                    <a:pt x="89001" y="56051"/>
                    <a:pt x="89469" y="55471"/>
                  </a:cubicBezTo>
                  <a:lnTo>
                    <a:pt x="94044" y="48679"/>
                  </a:lnTo>
                  <a:cubicBezTo>
                    <a:pt x="94553" y="47924"/>
                    <a:pt x="95023" y="47023"/>
                    <a:pt x="95569" y="46415"/>
                  </a:cubicBezTo>
                  <a:cubicBezTo>
                    <a:pt x="96247" y="45660"/>
                    <a:pt x="96906" y="44815"/>
                    <a:pt x="97603" y="44150"/>
                  </a:cubicBezTo>
                  <a:cubicBezTo>
                    <a:pt x="98095" y="43680"/>
                    <a:pt x="98659" y="43598"/>
                    <a:pt x="99128" y="43018"/>
                  </a:cubicBezTo>
                  <a:cubicBezTo>
                    <a:pt x="104372" y="36531"/>
                    <a:pt x="100252" y="39920"/>
                    <a:pt x="103703" y="37358"/>
                  </a:cubicBezTo>
                  <a:cubicBezTo>
                    <a:pt x="104954" y="33178"/>
                    <a:pt x="106179" y="27198"/>
                    <a:pt x="108786" y="26037"/>
                  </a:cubicBezTo>
                  <a:cubicBezTo>
                    <a:pt x="109753" y="25607"/>
                    <a:pt x="111811" y="24933"/>
                    <a:pt x="112853" y="23773"/>
                  </a:cubicBezTo>
                  <a:cubicBezTo>
                    <a:pt x="113400" y="23165"/>
                    <a:pt x="113870" y="22264"/>
                    <a:pt x="114378" y="21509"/>
                  </a:cubicBezTo>
                  <a:cubicBezTo>
                    <a:pt x="114792" y="18747"/>
                    <a:pt x="114918" y="16911"/>
                    <a:pt x="115903" y="14716"/>
                  </a:cubicBezTo>
                  <a:cubicBezTo>
                    <a:pt x="116335" y="13754"/>
                    <a:pt x="116920" y="13207"/>
                    <a:pt x="117428" y="12452"/>
                  </a:cubicBezTo>
                  <a:cubicBezTo>
                    <a:pt x="118593" y="8562"/>
                    <a:pt x="119587" y="6533"/>
                    <a:pt x="119970" y="2264"/>
                  </a:cubicBezTo>
                  <a:cubicBezTo>
                    <a:pt x="120036" y="1524"/>
                    <a:pt x="119970" y="754"/>
                    <a:pt x="119970"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91" name="Shape 491"/>
            <p:cNvSpPr/>
            <p:nvPr/>
          </p:nvSpPr>
          <p:spPr>
            <a:xfrm>
              <a:off x="4452701" y="1551251"/>
              <a:ext cx="123274" cy="377776"/>
            </a:xfrm>
            <a:custGeom>
              <a:pathLst>
                <a:path extrusionOk="0" h="120000" w="120000">
                  <a:moveTo>
                    <a:pt x="0" y="118736"/>
                  </a:moveTo>
                  <a:cubicBezTo>
                    <a:pt x="6451" y="119157"/>
                    <a:pt x="12775" y="120000"/>
                    <a:pt x="19354" y="120000"/>
                  </a:cubicBezTo>
                  <a:cubicBezTo>
                    <a:pt x="24215" y="120000"/>
                    <a:pt x="40975" y="118069"/>
                    <a:pt x="46451" y="117473"/>
                  </a:cubicBezTo>
                  <a:cubicBezTo>
                    <a:pt x="49032" y="114947"/>
                    <a:pt x="52214" y="112478"/>
                    <a:pt x="54193" y="109894"/>
                  </a:cubicBezTo>
                  <a:lnTo>
                    <a:pt x="61935" y="99789"/>
                  </a:lnTo>
                  <a:cubicBezTo>
                    <a:pt x="60645" y="95578"/>
                    <a:pt x="60454" y="91316"/>
                    <a:pt x="58064" y="87157"/>
                  </a:cubicBezTo>
                  <a:cubicBezTo>
                    <a:pt x="53883" y="79881"/>
                    <a:pt x="47434" y="78165"/>
                    <a:pt x="34838" y="72000"/>
                  </a:cubicBezTo>
                  <a:cubicBezTo>
                    <a:pt x="24833" y="67102"/>
                    <a:pt x="31510" y="68690"/>
                    <a:pt x="15483" y="66947"/>
                  </a:cubicBezTo>
                  <a:cubicBezTo>
                    <a:pt x="14193" y="65684"/>
                    <a:pt x="10941" y="64471"/>
                    <a:pt x="11612" y="63157"/>
                  </a:cubicBezTo>
                  <a:cubicBezTo>
                    <a:pt x="14094" y="58299"/>
                    <a:pt x="21540" y="59814"/>
                    <a:pt x="30967" y="58105"/>
                  </a:cubicBezTo>
                  <a:cubicBezTo>
                    <a:pt x="39101" y="56630"/>
                    <a:pt x="47614" y="55199"/>
                    <a:pt x="54193" y="53052"/>
                  </a:cubicBezTo>
                  <a:cubicBezTo>
                    <a:pt x="58064" y="51789"/>
                    <a:pt x="61021" y="50130"/>
                    <a:pt x="65806" y="49263"/>
                  </a:cubicBezTo>
                  <a:cubicBezTo>
                    <a:pt x="72940" y="47969"/>
                    <a:pt x="81290" y="47578"/>
                    <a:pt x="89032" y="46736"/>
                  </a:cubicBezTo>
                  <a:cubicBezTo>
                    <a:pt x="106887" y="44794"/>
                    <a:pt x="96644" y="45734"/>
                    <a:pt x="120000" y="44210"/>
                  </a:cubicBezTo>
                  <a:cubicBezTo>
                    <a:pt x="118709" y="33263"/>
                    <a:pt x="120877" y="22213"/>
                    <a:pt x="116129" y="11368"/>
                  </a:cubicBezTo>
                  <a:cubicBezTo>
                    <a:pt x="115471" y="9865"/>
                    <a:pt x="107805" y="9915"/>
                    <a:pt x="104516" y="8842"/>
                  </a:cubicBezTo>
                  <a:cubicBezTo>
                    <a:pt x="101226" y="7768"/>
                    <a:pt x="100275" y="6052"/>
                    <a:pt x="96774" y="5052"/>
                  </a:cubicBezTo>
                  <a:cubicBezTo>
                    <a:pt x="89771" y="3053"/>
                    <a:pt x="73548" y="0"/>
                    <a:pt x="73548"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92" name="Shape 492"/>
            <p:cNvSpPr/>
            <p:nvPr/>
          </p:nvSpPr>
          <p:spPr>
            <a:xfrm>
              <a:off x="2178094" y="1583065"/>
              <a:ext cx="544792" cy="334035"/>
            </a:xfrm>
            <a:custGeom>
              <a:pathLst>
                <a:path extrusionOk="0" h="120000" w="120000">
                  <a:moveTo>
                    <a:pt x="0" y="41428"/>
                  </a:moveTo>
                  <a:cubicBezTo>
                    <a:pt x="2043" y="40952"/>
                    <a:pt x="4106" y="40660"/>
                    <a:pt x="6131" y="40000"/>
                  </a:cubicBezTo>
                  <a:cubicBezTo>
                    <a:pt x="7036" y="39704"/>
                    <a:pt x="7857" y="38898"/>
                    <a:pt x="8759" y="38571"/>
                  </a:cubicBezTo>
                  <a:cubicBezTo>
                    <a:pt x="11714" y="37500"/>
                    <a:pt x="16615" y="37172"/>
                    <a:pt x="19270" y="34285"/>
                  </a:cubicBezTo>
                  <a:cubicBezTo>
                    <a:pt x="20145" y="33333"/>
                    <a:pt x="20956" y="32196"/>
                    <a:pt x="21897" y="31428"/>
                  </a:cubicBezTo>
                  <a:cubicBezTo>
                    <a:pt x="22723" y="30755"/>
                    <a:pt x="23634" y="30396"/>
                    <a:pt x="24525" y="30000"/>
                  </a:cubicBezTo>
                  <a:cubicBezTo>
                    <a:pt x="26848" y="28966"/>
                    <a:pt x="29248" y="28384"/>
                    <a:pt x="31532" y="27142"/>
                  </a:cubicBezTo>
                  <a:cubicBezTo>
                    <a:pt x="32408" y="26666"/>
                    <a:pt x="33334" y="26387"/>
                    <a:pt x="34160" y="25714"/>
                  </a:cubicBezTo>
                  <a:cubicBezTo>
                    <a:pt x="35102" y="24946"/>
                    <a:pt x="35802" y="23460"/>
                    <a:pt x="36788" y="22857"/>
                  </a:cubicBezTo>
                  <a:cubicBezTo>
                    <a:pt x="38182" y="22004"/>
                    <a:pt x="39708" y="21904"/>
                    <a:pt x="41167" y="21428"/>
                  </a:cubicBezTo>
                  <a:cubicBezTo>
                    <a:pt x="42043" y="20476"/>
                    <a:pt x="42854" y="19339"/>
                    <a:pt x="43795" y="18571"/>
                  </a:cubicBezTo>
                  <a:cubicBezTo>
                    <a:pt x="45267" y="17371"/>
                    <a:pt x="48523" y="16400"/>
                    <a:pt x="49927" y="15714"/>
                  </a:cubicBezTo>
                  <a:cubicBezTo>
                    <a:pt x="51695" y="14848"/>
                    <a:pt x="53430" y="13809"/>
                    <a:pt x="55182" y="12857"/>
                  </a:cubicBezTo>
                  <a:cubicBezTo>
                    <a:pt x="56058" y="12380"/>
                    <a:pt x="56899" y="11676"/>
                    <a:pt x="57810" y="11428"/>
                  </a:cubicBezTo>
                  <a:cubicBezTo>
                    <a:pt x="59562" y="10952"/>
                    <a:pt x="61342" y="10702"/>
                    <a:pt x="63065" y="10000"/>
                  </a:cubicBezTo>
                  <a:cubicBezTo>
                    <a:pt x="64857" y="9269"/>
                    <a:pt x="66485" y="7475"/>
                    <a:pt x="68321" y="7142"/>
                  </a:cubicBezTo>
                  <a:lnTo>
                    <a:pt x="76204" y="5714"/>
                  </a:lnTo>
                  <a:cubicBezTo>
                    <a:pt x="77372" y="5238"/>
                    <a:pt x="78550" y="4825"/>
                    <a:pt x="79708" y="4285"/>
                  </a:cubicBezTo>
                  <a:cubicBezTo>
                    <a:pt x="80595" y="3872"/>
                    <a:pt x="81434" y="3183"/>
                    <a:pt x="82335" y="2857"/>
                  </a:cubicBezTo>
                  <a:cubicBezTo>
                    <a:pt x="91585" y="-495"/>
                    <a:pt x="84303" y="3215"/>
                    <a:pt x="90218" y="0"/>
                  </a:cubicBezTo>
                  <a:cubicBezTo>
                    <a:pt x="90802" y="2857"/>
                    <a:pt x="90218" y="7619"/>
                    <a:pt x="91970" y="8571"/>
                  </a:cubicBezTo>
                  <a:cubicBezTo>
                    <a:pt x="100009" y="12941"/>
                    <a:pt x="95388" y="11128"/>
                    <a:pt x="105985" y="12857"/>
                  </a:cubicBezTo>
                  <a:cubicBezTo>
                    <a:pt x="107153" y="13333"/>
                    <a:pt x="108443" y="13311"/>
                    <a:pt x="109489" y="14285"/>
                  </a:cubicBezTo>
                  <a:cubicBezTo>
                    <a:pt x="110564" y="15288"/>
                    <a:pt x="111356" y="16976"/>
                    <a:pt x="112116" y="18571"/>
                  </a:cubicBezTo>
                  <a:cubicBezTo>
                    <a:pt x="117548" y="29961"/>
                    <a:pt x="114333" y="23198"/>
                    <a:pt x="116496" y="31428"/>
                  </a:cubicBezTo>
                  <a:cubicBezTo>
                    <a:pt x="117829" y="36503"/>
                    <a:pt x="118240" y="37124"/>
                    <a:pt x="119999" y="41428"/>
                  </a:cubicBezTo>
                  <a:cubicBezTo>
                    <a:pt x="119416" y="44285"/>
                    <a:pt x="119999" y="49047"/>
                    <a:pt x="118248" y="50000"/>
                  </a:cubicBezTo>
                  <a:cubicBezTo>
                    <a:pt x="111994" y="53400"/>
                    <a:pt x="114529" y="51186"/>
                    <a:pt x="110364" y="55714"/>
                  </a:cubicBezTo>
                  <a:cubicBezTo>
                    <a:pt x="110072" y="60000"/>
                    <a:pt x="109923" y="64317"/>
                    <a:pt x="109489" y="68571"/>
                  </a:cubicBezTo>
                  <a:cubicBezTo>
                    <a:pt x="109337" y="70056"/>
                    <a:pt x="109125" y="71604"/>
                    <a:pt x="108613" y="72857"/>
                  </a:cubicBezTo>
                  <a:cubicBezTo>
                    <a:pt x="107926" y="74538"/>
                    <a:pt x="106745" y="75548"/>
                    <a:pt x="105985" y="77142"/>
                  </a:cubicBezTo>
                  <a:cubicBezTo>
                    <a:pt x="104692" y="79853"/>
                    <a:pt x="103649" y="82857"/>
                    <a:pt x="102481" y="85714"/>
                  </a:cubicBezTo>
                  <a:cubicBezTo>
                    <a:pt x="101897" y="87142"/>
                    <a:pt x="101605" y="89047"/>
                    <a:pt x="100729" y="90000"/>
                  </a:cubicBezTo>
                  <a:cubicBezTo>
                    <a:pt x="93199" y="98188"/>
                    <a:pt x="102727" y="88371"/>
                    <a:pt x="95474" y="94285"/>
                  </a:cubicBezTo>
                  <a:cubicBezTo>
                    <a:pt x="94532" y="95053"/>
                    <a:pt x="93808" y="96445"/>
                    <a:pt x="92846" y="97142"/>
                  </a:cubicBezTo>
                  <a:lnTo>
                    <a:pt x="84963" y="101428"/>
                  </a:lnTo>
                  <a:cubicBezTo>
                    <a:pt x="84087" y="101904"/>
                    <a:pt x="83103" y="102021"/>
                    <a:pt x="82335" y="102857"/>
                  </a:cubicBezTo>
                  <a:lnTo>
                    <a:pt x="79708" y="105714"/>
                  </a:lnTo>
                  <a:cubicBezTo>
                    <a:pt x="79124" y="107142"/>
                    <a:pt x="78848" y="109090"/>
                    <a:pt x="77956" y="110000"/>
                  </a:cubicBezTo>
                  <a:cubicBezTo>
                    <a:pt x="76390" y="111596"/>
                    <a:pt x="74452" y="111904"/>
                    <a:pt x="72700" y="112857"/>
                  </a:cubicBezTo>
                  <a:lnTo>
                    <a:pt x="70072" y="114285"/>
                  </a:lnTo>
                  <a:cubicBezTo>
                    <a:pt x="68834" y="114959"/>
                    <a:pt x="67791" y="116395"/>
                    <a:pt x="66569" y="117142"/>
                  </a:cubicBezTo>
                  <a:cubicBezTo>
                    <a:pt x="65155" y="118007"/>
                    <a:pt x="59875" y="119612"/>
                    <a:pt x="58686" y="120000"/>
                  </a:cubicBezTo>
                  <a:cubicBezTo>
                    <a:pt x="56934" y="119523"/>
                    <a:pt x="55164" y="119199"/>
                    <a:pt x="53430" y="118571"/>
                  </a:cubicBezTo>
                  <a:cubicBezTo>
                    <a:pt x="52529" y="118244"/>
                    <a:pt x="51698" y="117508"/>
                    <a:pt x="50802" y="117142"/>
                  </a:cubicBezTo>
                  <a:cubicBezTo>
                    <a:pt x="49358" y="116553"/>
                    <a:pt x="47883" y="116190"/>
                    <a:pt x="46423" y="115714"/>
                  </a:cubicBezTo>
                  <a:cubicBezTo>
                    <a:pt x="46131" y="114285"/>
                    <a:pt x="46124" y="112604"/>
                    <a:pt x="45547" y="111428"/>
                  </a:cubicBezTo>
                  <a:cubicBezTo>
                    <a:pt x="44889" y="110087"/>
                    <a:pt x="43706" y="109712"/>
                    <a:pt x="42919" y="108571"/>
                  </a:cubicBezTo>
                  <a:cubicBezTo>
                    <a:pt x="41068" y="105887"/>
                    <a:pt x="39038" y="103361"/>
                    <a:pt x="37664" y="100000"/>
                  </a:cubicBezTo>
                  <a:cubicBezTo>
                    <a:pt x="33314" y="89359"/>
                    <a:pt x="38904" y="102428"/>
                    <a:pt x="33284" y="91428"/>
                  </a:cubicBezTo>
                  <a:cubicBezTo>
                    <a:pt x="32610" y="90109"/>
                    <a:pt x="32325" y="88273"/>
                    <a:pt x="31532" y="87142"/>
                  </a:cubicBezTo>
                  <a:cubicBezTo>
                    <a:pt x="29948" y="84881"/>
                    <a:pt x="28029" y="83333"/>
                    <a:pt x="26277" y="81428"/>
                  </a:cubicBezTo>
                  <a:cubicBezTo>
                    <a:pt x="25401" y="80476"/>
                    <a:pt x="24394" y="79785"/>
                    <a:pt x="23649" y="78571"/>
                  </a:cubicBezTo>
                  <a:cubicBezTo>
                    <a:pt x="22773" y="77142"/>
                    <a:pt x="21999" y="75526"/>
                    <a:pt x="21021" y="74285"/>
                  </a:cubicBezTo>
                  <a:cubicBezTo>
                    <a:pt x="19360" y="72177"/>
                    <a:pt x="17518" y="70476"/>
                    <a:pt x="15766" y="68571"/>
                  </a:cubicBezTo>
                  <a:cubicBezTo>
                    <a:pt x="12052" y="64533"/>
                    <a:pt x="14080" y="66482"/>
                    <a:pt x="9635" y="62857"/>
                  </a:cubicBezTo>
                  <a:cubicBezTo>
                    <a:pt x="9051" y="61428"/>
                    <a:pt x="8705" y="59643"/>
                    <a:pt x="7883" y="58571"/>
                  </a:cubicBezTo>
                  <a:cubicBezTo>
                    <a:pt x="7162" y="57630"/>
                    <a:pt x="6081" y="57816"/>
                    <a:pt x="5255" y="57142"/>
                  </a:cubicBezTo>
                  <a:cubicBezTo>
                    <a:pt x="3274" y="55527"/>
                    <a:pt x="2983" y="54866"/>
                    <a:pt x="1751" y="52857"/>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93" name="Shape 493"/>
            <p:cNvSpPr/>
            <p:nvPr/>
          </p:nvSpPr>
          <p:spPr>
            <a:xfrm>
              <a:off x="2567800" y="1948913"/>
              <a:ext cx="167365" cy="83509"/>
            </a:xfrm>
            <a:custGeom>
              <a:pathLst>
                <a:path extrusionOk="0" h="120000" w="120000">
                  <a:moveTo>
                    <a:pt x="0" y="0"/>
                  </a:moveTo>
                  <a:cubicBezTo>
                    <a:pt x="4751" y="5714"/>
                    <a:pt x="9210" y="12546"/>
                    <a:pt x="14255" y="17142"/>
                  </a:cubicBezTo>
                  <a:cubicBezTo>
                    <a:pt x="19728" y="22127"/>
                    <a:pt x="25660" y="24761"/>
                    <a:pt x="31362" y="28571"/>
                  </a:cubicBezTo>
                  <a:cubicBezTo>
                    <a:pt x="34214" y="30476"/>
                    <a:pt x="37415" y="30944"/>
                    <a:pt x="39916" y="34285"/>
                  </a:cubicBezTo>
                  <a:lnTo>
                    <a:pt x="48470" y="45714"/>
                  </a:lnTo>
                  <a:cubicBezTo>
                    <a:pt x="50370" y="51428"/>
                    <a:pt x="51540" y="58460"/>
                    <a:pt x="54172" y="62857"/>
                  </a:cubicBezTo>
                  <a:cubicBezTo>
                    <a:pt x="60562" y="73529"/>
                    <a:pt x="69308" y="76155"/>
                    <a:pt x="76981" y="80000"/>
                  </a:cubicBezTo>
                  <a:cubicBezTo>
                    <a:pt x="79832" y="83809"/>
                    <a:pt x="82470" y="88356"/>
                    <a:pt x="85535" y="91428"/>
                  </a:cubicBezTo>
                  <a:cubicBezTo>
                    <a:pt x="88223" y="94122"/>
                    <a:pt x="91461" y="94217"/>
                    <a:pt x="94088" y="97142"/>
                  </a:cubicBezTo>
                  <a:cubicBezTo>
                    <a:pt x="100079" y="103813"/>
                    <a:pt x="111195" y="120000"/>
                    <a:pt x="111195" y="120000"/>
                  </a:cubicBezTo>
                  <a:cubicBezTo>
                    <a:pt x="114047" y="118095"/>
                    <a:pt x="118633" y="119878"/>
                    <a:pt x="119749" y="114285"/>
                  </a:cubicBezTo>
                  <a:cubicBezTo>
                    <a:pt x="121409" y="105967"/>
                    <a:pt x="114400" y="79422"/>
                    <a:pt x="111195" y="74285"/>
                  </a:cubicBezTo>
                  <a:cubicBezTo>
                    <a:pt x="108849" y="70522"/>
                    <a:pt x="105269" y="71496"/>
                    <a:pt x="102642" y="68571"/>
                  </a:cubicBezTo>
                  <a:cubicBezTo>
                    <a:pt x="96651" y="61900"/>
                    <a:pt x="91237" y="53333"/>
                    <a:pt x="85535" y="45714"/>
                  </a:cubicBezTo>
                  <a:cubicBezTo>
                    <a:pt x="82684" y="41904"/>
                    <a:pt x="80232" y="36457"/>
                    <a:pt x="76981" y="34285"/>
                  </a:cubicBezTo>
                  <a:cubicBezTo>
                    <a:pt x="55482" y="19922"/>
                    <a:pt x="81983" y="39297"/>
                    <a:pt x="59874" y="17142"/>
                  </a:cubicBezTo>
                  <a:cubicBezTo>
                    <a:pt x="57186" y="14449"/>
                    <a:pt x="54009" y="14122"/>
                    <a:pt x="51321" y="11428"/>
                  </a:cubicBezTo>
                  <a:cubicBezTo>
                    <a:pt x="48256" y="8356"/>
                    <a:pt x="42767" y="0"/>
                    <a:pt x="42767"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94" name="Shape 494"/>
            <p:cNvSpPr/>
            <p:nvPr/>
          </p:nvSpPr>
          <p:spPr>
            <a:xfrm>
              <a:off x="2575753" y="1917100"/>
              <a:ext cx="274383" cy="123274"/>
            </a:xfrm>
            <a:custGeom>
              <a:pathLst>
                <a:path extrusionOk="0" h="120000" w="120000">
                  <a:moveTo>
                    <a:pt x="0" y="0"/>
                  </a:moveTo>
                  <a:cubicBezTo>
                    <a:pt x="7136" y="12708"/>
                    <a:pt x="13208" y="25737"/>
                    <a:pt x="22608" y="30967"/>
                  </a:cubicBezTo>
                  <a:cubicBezTo>
                    <a:pt x="24927" y="32258"/>
                    <a:pt x="27221" y="33795"/>
                    <a:pt x="29565" y="34838"/>
                  </a:cubicBezTo>
                  <a:cubicBezTo>
                    <a:pt x="33023" y="36378"/>
                    <a:pt x="36557" y="37006"/>
                    <a:pt x="40000" y="38709"/>
                  </a:cubicBezTo>
                  <a:cubicBezTo>
                    <a:pt x="41789" y="39594"/>
                    <a:pt x="43478" y="41290"/>
                    <a:pt x="45217" y="42580"/>
                  </a:cubicBezTo>
                  <a:cubicBezTo>
                    <a:pt x="47536" y="46451"/>
                    <a:pt x="49973" y="49995"/>
                    <a:pt x="52173" y="54193"/>
                  </a:cubicBezTo>
                  <a:cubicBezTo>
                    <a:pt x="54041" y="57756"/>
                    <a:pt x="55449" y="62445"/>
                    <a:pt x="57391" y="65806"/>
                  </a:cubicBezTo>
                  <a:cubicBezTo>
                    <a:pt x="60690" y="71518"/>
                    <a:pt x="67826" y="81290"/>
                    <a:pt x="67826" y="81290"/>
                  </a:cubicBezTo>
                  <a:cubicBezTo>
                    <a:pt x="68985" y="85161"/>
                    <a:pt x="69826" y="89613"/>
                    <a:pt x="71304" y="92903"/>
                  </a:cubicBezTo>
                  <a:cubicBezTo>
                    <a:pt x="76288" y="103996"/>
                    <a:pt x="76081" y="98219"/>
                    <a:pt x="81739" y="104516"/>
                  </a:cubicBezTo>
                  <a:cubicBezTo>
                    <a:pt x="83608" y="106596"/>
                    <a:pt x="85046" y="110368"/>
                    <a:pt x="86956" y="112258"/>
                  </a:cubicBezTo>
                  <a:cubicBezTo>
                    <a:pt x="90306" y="115572"/>
                    <a:pt x="97391" y="120000"/>
                    <a:pt x="97391" y="120000"/>
                  </a:cubicBezTo>
                  <a:cubicBezTo>
                    <a:pt x="106295" y="117522"/>
                    <a:pt x="111879" y="123903"/>
                    <a:pt x="114782" y="104516"/>
                  </a:cubicBezTo>
                  <a:cubicBezTo>
                    <a:pt x="115897" y="97070"/>
                    <a:pt x="115666" y="88904"/>
                    <a:pt x="116521" y="81290"/>
                  </a:cubicBezTo>
                  <a:cubicBezTo>
                    <a:pt x="117410" y="73373"/>
                    <a:pt x="120000" y="58064"/>
                    <a:pt x="120000" y="58064"/>
                  </a:cubicBezTo>
                  <a:cubicBezTo>
                    <a:pt x="119420" y="52903"/>
                    <a:pt x="119586" y="47007"/>
                    <a:pt x="118260" y="42580"/>
                  </a:cubicBezTo>
                  <a:cubicBezTo>
                    <a:pt x="116334" y="36148"/>
                    <a:pt x="110802" y="33175"/>
                    <a:pt x="107826" y="30967"/>
                  </a:cubicBezTo>
                  <a:cubicBezTo>
                    <a:pt x="107246" y="27096"/>
                    <a:pt x="107578" y="21726"/>
                    <a:pt x="106086" y="19354"/>
                  </a:cubicBezTo>
                  <a:cubicBezTo>
                    <a:pt x="103103" y="14611"/>
                    <a:pt x="95652" y="11612"/>
                    <a:pt x="95652" y="11612"/>
                  </a:cubicBezTo>
                  <a:cubicBezTo>
                    <a:pt x="65891" y="16344"/>
                    <a:pt x="61578" y="19018"/>
                    <a:pt x="26086" y="11612"/>
                  </a:cubicBezTo>
                  <a:cubicBezTo>
                    <a:pt x="22436" y="10851"/>
                    <a:pt x="19130" y="6451"/>
                    <a:pt x="15652" y="3870"/>
                  </a:cubicBezTo>
                  <a:cubicBezTo>
                    <a:pt x="13913" y="2580"/>
                    <a:pt x="11960" y="2263"/>
                    <a:pt x="10434" y="0"/>
                  </a:cubicBezTo>
                  <a:lnTo>
                    <a:pt x="0" y="0"/>
                  </a:lnTo>
                  <a:close/>
                </a:path>
              </a:pathLst>
            </a:cu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cxnSp>
          <p:nvCxnSpPr>
            <p:cNvPr id="495" name="Shape 495"/>
            <p:cNvCxnSpPr>
              <a:stCxn id="492" idx="2"/>
              <a:endCxn id="492" idx="23"/>
            </p:cNvCxnSpPr>
            <p:nvPr/>
          </p:nvCxnSpPr>
          <p:spPr>
            <a:xfrm flipH="1" rot="10800000">
              <a:off x="2217860" y="1634633"/>
              <a:ext cx="469200" cy="55800"/>
            </a:xfrm>
            <a:prstGeom prst="straightConnector1">
              <a:avLst/>
            </a:prstGeom>
            <a:noFill/>
            <a:ln cap="flat" cmpd="sng" w="9525">
              <a:solidFill>
                <a:schemeClr val="dk1"/>
              </a:solidFill>
              <a:prstDash val="solid"/>
              <a:round/>
              <a:headEnd len="med" w="med" type="none"/>
              <a:tailEnd len="med" w="med" type="none"/>
            </a:ln>
          </p:spPr>
        </p:cxnSp>
        <p:cxnSp>
          <p:nvCxnSpPr>
            <p:cNvPr id="496" name="Shape 496"/>
            <p:cNvCxnSpPr>
              <a:stCxn id="492" idx="1"/>
              <a:endCxn id="492" idx="24"/>
            </p:cNvCxnSpPr>
            <p:nvPr/>
          </p:nvCxnSpPr>
          <p:spPr>
            <a:xfrm flipH="1" rot="10800000">
              <a:off x="2205931" y="1670408"/>
              <a:ext cx="501000" cy="24000"/>
            </a:xfrm>
            <a:prstGeom prst="straightConnector1">
              <a:avLst/>
            </a:prstGeom>
            <a:noFill/>
            <a:ln cap="flat" cmpd="sng" w="9525">
              <a:solidFill>
                <a:schemeClr val="dk1"/>
              </a:solidFill>
              <a:prstDash val="solid"/>
              <a:round/>
              <a:headEnd len="med" w="med" type="none"/>
              <a:tailEnd len="med" w="med" type="none"/>
            </a:ln>
          </p:spPr>
        </p:cxnSp>
        <p:cxnSp>
          <p:nvCxnSpPr>
            <p:cNvPr id="497" name="Shape 497"/>
            <p:cNvCxnSpPr>
              <a:endCxn id="492" idx="20"/>
            </p:cNvCxnSpPr>
            <p:nvPr/>
          </p:nvCxnSpPr>
          <p:spPr>
            <a:xfrm flipH="1" rot="10800000">
              <a:off x="2182246" y="1607005"/>
              <a:ext cx="413400" cy="105300"/>
            </a:xfrm>
            <a:prstGeom prst="straightConnector1">
              <a:avLst/>
            </a:prstGeom>
            <a:noFill/>
            <a:ln cap="flat" cmpd="sng" w="9525">
              <a:solidFill>
                <a:schemeClr val="dk1"/>
              </a:solidFill>
              <a:prstDash val="solid"/>
              <a:round/>
              <a:headEnd len="med" w="med" type="none"/>
              <a:tailEnd len="med" w="med" type="none"/>
            </a:ln>
          </p:spPr>
        </p:cxnSp>
        <p:cxnSp>
          <p:nvCxnSpPr>
            <p:cNvPr id="498" name="Shape 498"/>
            <p:cNvCxnSpPr>
              <a:endCxn id="492" idx="25"/>
            </p:cNvCxnSpPr>
            <p:nvPr/>
          </p:nvCxnSpPr>
          <p:spPr>
            <a:xfrm flipH="1" rot="10800000">
              <a:off x="2182246" y="1698260"/>
              <a:ext cx="540600" cy="18600"/>
            </a:xfrm>
            <a:prstGeom prst="straightConnector1">
              <a:avLst/>
            </a:prstGeom>
            <a:noFill/>
            <a:ln cap="flat" cmpd="sng" w="9525">
              <a:solidFill>
                <a:schemeClr val="dk1"/>
              </a:solidFill>
              <a:prstDash val="solid"/>
              <a:round/>
              <a:headEnd len="med" w="med" type="none"/>
              <a:tailEnd len="med" w="med" type="none"/>
            </a:ln>
          </p:spPr>
        </p:cxnSp>
        <p:cxnSp>
          <p:nvCxnSpPr>
            <p:cNvPr id="499" name="Shape 499"/>
            <p:cNvCxnSpPr>
              <a:endCxn id="492" idx="28"/>
            </p:cNvCxnSpPr>
            <p:nvPr/>
          </p:nvCxnSpPr>
          <p:spPr>
            <a:xfrm>
              <a:off x="2188828" y="1735992"/>
              <a:ext cx="486300" cy="37800"/>
            </a:xfrm>
            <a:prstGeom prst="straightConnector1">
              <a:avLst/>
            </a:prstGeom>
            <a:noFill/>
            <a:ln cap="flat" cmpd="sng" w="9525">
              <a:solidFill>
                <a:schemeClr val="dk1"/>
              </a:solidFill>
              <a:prstDash val="solid"/>
              <a:round/>
              <a:headEnd len="med" w="med" type="none"/>
              <a:tailEnd len="med" w="med" type="none"/>
            </a:ln>
          </p:spPr>
        </p:cxnSp>
        <p:cxnSp>
          <p:nvCxnSpPr>
            <p:cNvPr id="500" name="Shape 500"/>
            <p:cNvCxnSpPr>
              <a:endCxn id="492" idx="27"/>
            </p:cNvCxnSpPr>
            <p:nvPr/>
          </p:nvCxnSpPr>
          <p:spPr>
            <a:xfrm>
              <a:off x="2182246" y="1722177"/>
              <a:ext cx="496800" cy="15900"/>
            </a:xfrm>
            <a:prstGeom prst="straightConnector1">
              <a:avLst/>
            </a:prstGeom>
            <a:noFill/>
            <a:ln cap="flat" cmpd="sng" w="9525">
              <a:solidFill>
                <a:schemeClr val="dk1"/>
              </a:solidFill>
              <a:prstDash val="solid"/>
              <a:round/>
              <a:headEnd len="med" w="med" type="none"/>
              <a:tailEnd len="med" w="med" type="none"/>
            </a:ln>
          </p:spPr>
        </p:cxnSp>
        <p:cxnSp>
          <p:nvCxnSpPr>
            <p:cNvPr id="501" name="Shape 501"/>
            <p:cNvCxnSpPr>
              <a:endCxn id="492" idx="31"/>
            </p:cNvCxnSpPr>
            <p:nvPr/>
          </p:nvCxnSpPr>
          <p:spPr>
            <a:xfrm>
              <a:off x="2204030" y="1730165"/>
              <a:ext cx="439200" cy="91500"/>
            </a:xfrm>
            <a:prstGeom prst="straightConnector1">
              <a:avLst/>
            </a:prstGeom>
            <a:noFill/>
            <a:ln cap="flat" cmpd="sng" w="9525">
              <a:solidFill>
                <a:schemeClr val="dk1"/>
              </a:solidFill>
              <a:prstDash val="solid"/>
              <a:round/>
              <a:headEnd len="med" w="med" type="none"/>
              <a:tailEnd len="med" w="med" type="none"/>
            </a:ln>
          </p:spPr>
        </p:cxnSp>
        <p:cxnSp>
          <p:nvCxnSpPr>
            <p:cNvPr id="502" name="Shape 502"/>
            <p:cNvCxnSpPr>
              <a:endCxn id="492" idx="35"/>
            </p:cNvCxnSpPr>
            <p:nvPr/>
          </p:nvCxnSpPr>
          <p:spPr>
            <a:xfrm>
              <a:off x="2188828" y="1733942"/>
              <a:ext cx="375000" cy="131400"/>
            </a:xfrm>
            <a:prstGeom prst="straightConnector1">
              <a:avLst/>
            </a:prstGeom>
            <a:noFill/>
            <a:ln cap="flat" cmpd="sng" w="9525">
              <a:solidFill>
                <a:schemeClr val="dk1"/>
              </a:solidFill>
              <a:prstDash val="solid"/>
              <a:round/>
              <a:headEnd len="med" w="med" type="none"/>
              <a:tailEnd len="med" w="med" type="none"/>
            </a:ln>
          </p:spPr>
        </p:cxnSp>
        <p:cxnSp>
          <p:nvCxnSpPr>
            <p:cNvPr id="503" name="Shape 503"/>
            <p:cNvCxnSpPr>
              <a:endCxn id="492" idx="39"/>
            </p:cNvCxnSpPr>
            <p:nvPr/>
          </p:nvCxnSpPr>
          <p:spPr>
            <a:xfrm>
              <a:off x="2192805" y="1733942"/>
              <a:ext cx="315300" cy="163200"/>
            </a:xfrm>
            <a:prstGeom prst="straightConnector1">
              <a:avLst/>
            </a:prstGeom>
            <a:noFill/>
            <a:ln cap="flat" cmpd="sng" w="9525">
              <a:solidFill>
                <a:schemeClr val="dk1"/>
              </a:solidFill>
              <a:prstDash val="solid"/>
              <a:round/>
              <a:headEnd len="med" w="med" type="none"/>
              <a:tailEnd len="med" w="med" type="none"/>
            </a:ln>
          </p:spPr>
        </p:cxnSp>
        <p:cxnSp>
          <p:nvCxnSpPr>
            <p:cNvPr id="504" name="Shape 504"/>
            <p:cNvCxnSpPr>
              <a:endCxn id="494" idx="12"/>
            </p:cNvCxnSpPr>
            <p:nvPr/>
          </p:nvCxnSpPr>
          <p:spPr>
            <a:xfrm>
              <a:off x="2623546" y="1929030"/>
              <a:ext cx="214800" cy="95400"/>
            </a:xfrm>
            <a:prstGeom prst="straightConnector1">
              <a:avLst/>
            </a:prstGeom>
            <a:noFill/>
            <a:ln cap="flat" cmpd="sng" w="9525">
              <a:solidFill>
                <a:schemeClr val="dk1"/>
              </a:solidFill>
              <a:prstDash val="solid"/>
              <a:round/>
              <a:headEnd len="med" w="med" type="none"/>
              <a:tailEnd len="med" w="med" type="none"/>
            </a:ln>
          </p:spPr>
        </p:cxnSp>
        <p:cxnSp>
          <p:nvCxnSpPr>
            <p:cNvPr id="505" name="Shape 505"/>
            <p:cNvCxnSpPr>
              <a:stCxn id="494" idx="20"/>
              <a:endCxn id="494" idx="15"/>
            </p:cNvCxnSpPr>
            <p:nvPr/>
          </p:nvCxnSpPr>
          <p:spPr>
            <a:xfrm>
              <a:off x="2611542" y="1921075"/>
              <a:ext cx="234600" cy="39900"/>
            </a:xfrm>
            <a:prstGeom prst="straightConnector1">
              <a:avLst/>
            </a:prstGeom>
            <a:noFill/>
            <a:ln cap="flat" cmpd="sng" w="9525">
              <a:solidFill>
                <a:schemeClr val="dk1"/>
              </a:solidFill>
              <a:prstDash val="solid"/>
              <a:round/>
              <a:headEnd len="med" w="med" type="none"/>
              <a:tailEnd len="med" w="med" type="none"/>
            </a:ln>
          </p:spPr>
        </p:cxnSp>
        <p:cxnSp>
          <p:nvCxnSpPr>
            <p:cNvPr id="506" name="Shape 506"/>
            <p:cNvCxnSpPr>
              <a:endCxn id="494" idx="13"/>
            </p:cNvCxnSpPr>
            <p:nvPr/>
          </p:nvCxnSpPr>
          <p:spPr>
            <a:xfrm>
              <a:off x="2615518" y="1921075"/>
              <a:ext cx="226800" cy="79500"/>
            </a:xfrm>
            <a:prstGeom prst="straightConnector1">
              <a:avLst/>
            </a:prstGeom>
            <a:noFill/>
            <a:ln cap="flat" cmpd="sng" w="9525">
              <a:solidFill>
                <a:schemeClr val="dk1"/>
              </a:solidFill>
              <a:prstDash val="solid"/>
              <a:round/>
              <a:headEnd len="med" w="med" type="none"/>
              <a:tailEnd len="med" w="med" type="none"/>
            </a:ln>
          </p:spPr>
        </p:cxnSp>
        <p:sp>
          <p:nvSpPr>
            <p:cNvPr id="507" name="Shape 507"/>
            <p:cNvSpPr/>
            <p:nvPr/>
          </p:nvSpPr>
          <p:spPr>
            <a:xfrm>
              <a:off x="1970758" y="1539638"/>
              <a:ext cx="128804" cy="279239"/>
            </a:xfrm>
            <a:custGeom>
              <a:pathLst>
                <a:path extrusionOk="0" h="120000" w="120000">
                  <a:moveTo>
                    <a:pt x="36666" y="0"/>
                  </a:moveTo>
                  <a:cubicBezTo>
                    <a:pt x="41111" y="2562"/>
                    <a:pt x="46229" y="4904"/>
                    <a:pt x="50000" y="7687"/>
                  </a:cubicBezTo>
                  <a:cubicBezTo>
                    <a:pt x="61500" y="16175"/>
                    <a:pt x="42542" y="8982"/>
                    <a:pt x="63333" y="15375"/>
                  </a:cubicBezTo>
                  <a:cubicBezTo>
                    <a:pt x="67777" y="18450"/>
                    <a:pt x="74132" y="21094"/>
                    <a:pt x="76666" y="24601"/>
                  </a:cubicBezTo>
                  <a:cubicBezTo>
                    <a:pt x="82778" y="33058"/>
                    <a:pt x="76327" y="25480"/>
                    <a:pt x="86666" y="33826"/>
                  </a:cubicBezTo>
                  <a:cubicBezTo>
                    <a:pt x="89132" y="35816"/>
                    <a:pt x="90445" y="38111"/>
                    <a:pt x="93333" y="39976"/>
                  </a:cubicBezTo>
                  <a:cubicBezTo>
                    <a:pt x="96073" y="41746"/>
                    <a:pt x="100000" y="43051"/>
                    <a:pt x="103333" y="44589"/>
                  </a:cubicBezTo>
                  <a:cubicBezTo>
                    <a:pt x="105555" y="47664"/>
                    <a:pt x="106101" y="51117"/>
                    <a:pt x="109999" y="53814"/>
                  </a:cubicBezTo>
                  <a:cubicBezTo>
                    <a:pt x="118615" y="59775"/>
                    <a:pt x="115399" y="56674"/>
                    <a:pt x="119999" y="63040"/>
                  </a:cubicBezTo>
                  <a:cubicBezTo>
                    <a:pt x="117777" y="71752"/>
                    <a:pt x="116154" y="80502"/>
                    <a:pt x="113333" y="89178"/>
                  </a:cubicBezTo>
                  <a:cubicBezTo>
                    <a:pt x="112812" y="90781"/>
                    <a:pt x="111948" y="92442"/>
                    <a:pt x="109999" y="93791"/>
                  </a:cubicBezTo>
                  <a:cubicBezTo>
                    <a:pt x="107385" y="95600"/>
                    <a:pt x="103333" y="96866"/>
                    <a:pt x="100000" y="98404"/>
                  </a:cubicBezTo>
                  <a:cubicBezTo>
                    <a:pt x="93510" y="107384"/>
                    <a:pt x="101744" y="99137"/>
                    <a:pt x="86666" y="106091"/>
                  </a:cubicBezTo>
                  <a:cubicBezTo>
                    <a:pt x="83833" y="107398"/>
                    <a:pt x="83259" y="109630"/>
                    <a:pt x="80000" y="110704"/>
                  </a:cubicBezTo>
                  <a:cubicBezTo>
                    <a:pt x="75131" y="112308"/>
                    <a:pt x="68935" y="112810"/>
                    <a:pt x="63333" y="113779"/>
                  </a:cubicBezTo>
                  <a:cubicBezTo>
                    <a:pt x="45352" y="116889"/>
                    <a:pt x="60980" y="113796"/>
                    <a:pt x="36666" y="116854"/>
                  </a:cubicBezTo>
                  <a:cubicBezTo>
                    <a:pt x="5780" y="120740"/>
                    <a:pt x="28133" y="119929"/>
                    <a:pt x="0" y="119929"/>
                  </a:cubicBezTo>
                </a:path>
              </a:pathLst>
            </a:custGeom>
            <a:solidFill>
              <a:schemeClr val="lt1"/>
            </a:solid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cxnSp>
          <p:nvCxnSpPr>
            <p:cNvPr id="508" name="Shape 508"/>
            <p:cNvCxnSpPr>
              <a:endCxn id="490" idx="14"/>
            </p:cNvCxnSpPr>
            <p:nvPr/>
          </p:nvCxnSpPr>
          <p:spPr>
            <a:xfrm>
              <a:off x="3192124" y="1923335"/>
              <a:ext cx="330000" cy="260100"/>
            </a:xfrm>
            <a:prstGeom prst="straightConnector1">
              <a:avLst/>
            </a:prstGeom>
            <a:noFill/>
            <a:ln cap="flat" cmpd="sng" w="9525">
              <a:solidFill>
                <a:schemeClr val="dk1"/>
              </a:solidFill>
              <a:prstDash val="solid"/>
              <a:round/>
              <a:headEnd len="med" w="med" type="none"/>
              <a:tailEnd len="med" w="med" type="none"/>
            </a:ln>
          </p:spPr>
        </p:cxnSp>
        <p:cxnSp>
          <p:nvCxnSpPr>
            <p:cNvPr id="509" name="Shape 509"/>
            <p:cNvCxnSpPr>
              <a:endCxn id="490" idx="17"/>
            </p:cNvCxnSpPr>
            <p:nvPr/>
          </p:nvCxnSpPr>
          <p:spPr>
            <a:xfrm>
              <a:off x="3249371" y="1923335"/>
              <a:ext cx="304500" cy="240300"/>
            </a:xfrm>
            <a:prstGeom prst="straightConnector1">
              <a:avLst/>
            </a:prstGeom>
            <a:noFill/>
            <a:ln cap="flat" cmpd="sng" w="9525">
              <a:solidFill>
                <a:schemeClr val="dk1"/>
              </a:solidFill>
              <a:prstDash val="solid"/>
              <a:round/>
              <a:headEnd len="med" w="med" type="none"/>
              <a:tailEnd len="med" w="med" type="none"/>
            </a:ln>
          </p:spPr>
        </p:cxnSp>
        <p:cxnSp>
          <p:nvCxnSpPr>
            <p:cNvPr id="510" name="Shape 510"/>
            <p:cNvCxnSpPr/>
            <p:nvPr/>
          </p:nvCxnSpPr>
          <p:spPr>
            <a:xfrm>
              <a:off x="3291001" y="1901365"/>
              <a:ext cx="304622" cy="240313"/>
            </a:xfrm>
            <a:prstGeom prst="straightConnector1">
              <a:avLst/>
            </a:prstGeom>
            <a:noFill/>
            <a:ln cap="flat" cmpd="sng" w="9525">
              <a:solidFill>
                <a:schemeClr val="dk1"/>
              </a:solidFill>
              <a:prstDash val="solid"/>
              <a:round/>
              <a:headEnd len="med" w="med" type="none"/>
              <a:tailEnd len="med" w="med" type="none"/>
            </a:ln>
          </p:spPr>
        </p:cxnSp>
        <p:cxnSp>
          <p:nvCxnSpPr>
            <p:cNvPr id="511" name="Shape 511"/>
            <p:cNvCxnSpPr>
              <a:endCxn id="490" idx="20"/>
            </p:cNvCxnSpPr>
            <p:nvPr/>
          </p:nvCxnSpPr>
          <p:spPr>
            <a:xfrm>
              <a:off x="3357153" y="1875616"/>
              <a:ext cx="264300" cy="228300"/>
            </a:xfrm>
            <a:prstGeom prst="straightConnector1">
              <a:avLst/>
            </a:prstGeom>
            <a:noFill/>
            <a:ln cap="flat" cmpd="sng" w="9525">
              <a:solidFill>
                <a:schemeClr val="dk1"/>
              </a:solidFill>
              <a:prstDash val="solid"/>
              <a:round/>
              <a:headEnd len="med" w="med" type="none"/>
              <a:tailEnd len="med" w="med" type="none"/>
            </a:ln>
          </p:spPr>
        </p:cxnSp>
        <p:cxnSp>
          <p:nvCxnSpPr>
            <p:cNvPr id="512" name="Shape 512"/>
            <p:cNvCxnSpPr>
              <a:endCxn id="490" idx="22"/>
            </p:cNvCxnSpPr>
            <p:nvPr/>
          </p:nvCxnSpPr>
          <p:spPr>
            <a:xfrm>
              <a:off x="3412617" y="1862557"/>
              <a:ext cx="248700" cy="209700"/>
            </a:xfrm>
            <a:prstGeom prst="straightConnector1">
              <a:avLst/>
            </a:prstGeom>
            <a:noFill/>
            <a:ln cap="flat" cmpd="sng" w="9525">
              <a:solidFill>
                <a:schemeClr val="dk1"/>
              </a:solidFill>
              <a:prstDash val="solid"/>
              <a:round/>
              <a:headEnd len="med" w="med" type="none"/>
              <a:tailEnd len="med" w="med" type="none"/>
            </a:ln>
          </p:spPr>
        </p:cxnSp>
        <p:cxnSp>
          <p:nvCxnSpPr>
            <p:cNvPr id="513" name="Shape 513"/>
            <p:cNvCxnSpPr>
              <a:endCxn id="490" idx="25"/>
            </p:cNvCxnSpPr>
            <p:nvPr/>
          </p:nvCxnSpPr>
          <p:spPr>
            <a:xfrm>
              <a:off x="3469862" y="1857667"/>
              <a:ext cx="223200" cy="190800"/>
            </a:xfrm>
            <a:prstGeom prst="straightConnector1">
              <a:avLst/>
            </a:prstGeom>
            <a:noFill/>
            <a:ln cap="flat" cmpd="sng" w="9525">
              <a:solidFill>
                <a:schemeClr val="dk1"/>
              </a:solidFill>
              <a:prstDash val="solid"/>
              <a:round/>
              <a:headEnd len="med" w="med" type="none"/>
              <a:tailEnd len="med" w="med" type="none"/>
            </a:ln>
          </p:spPr>
        </p:cxnSp>
        <p:cxnSp>
          <p:nvCxnSpPr>
            <p:cNvPr id="514" name="Shape 514"/>
            <p:cNvCxnSpPr>
              <a:stCxn id="515" idx="77"/>
              <a:endCxn id="490" idx="26"/>
            </p:cNvCxnSpPr>
            <p:nvPr/>
          </p:nvCxnSpPr>
          <p:spPr>
            <a:xfrm>
              <a:off x="3546041" y="1857450"/>
              <a:ext cx="171000" cy="183000"/>
            </a:xfrm>
            <a:prstGeom prst="straightConnector1">
              <a:avLst/>
            </a:prstGeom>
            <a:noFill/>
            <a:ln cap="flat" cmpd="sng" w="9525">
              <a:solidFill>
                <a:schemeClr val="dk1"/>
              </a:solidFill>
              <a:prstDash val="solid"/>
              <a:round/>
              <a:headEnd len="med" w="med" type="none"/>
              <a:tailEnd len="med" w="med" type="none"/>
            </a:ln>
          </p:spPr>
        </p:cxnSp>
        <p:cxnSp>
          <p:nvCxnSpPr>
            <p:cNvPr id="516" name="Shape 516"/>
            <p:cNvCxnSpPr>
              <a:endCxn id="490" idx="27"/>
            </p:cNvCxnSpPr>
            <p:nvPr/>
          </p:nvCxnSpPr>
          <p:spPr>
            <a:xfrm>
              <a:off x="3581517" y="1849498"/>
              <a:ext cx="163500" cy="159000"/>
            </a:xfrm>
            <a:prstGeom prst="straightConnector1">
              <a:avLst/>
            </a:prstGeom>
            <a:noFill/>
            <a:ln cap="flat" cmpd="sng" w="9525">
              <a:solidFill>
                <a:schemeClr val="dk1"/>
              </a:solidFill>
              <a:prstDash val="solid"/>
              <a:round/>
              <a:headEnd len="med" w="med" type="none"/>
              <a:tailEnd len="med" w="med" type="none"/>
            </a:ln>
          </p:spPr>
        </p:cxnSp>
        <p:cxnSp>
          <p:nvCxnSpPr>
            <p:cNvPr id="517" name="Shape 517"/>
            <p:cNvCxnSpPr>
              <a:endCxn id="490" idx="29"/>
            </p:cNvCxnSpPr>
            <p:nvPr/>
          </p:nvCxnSpPr>
          <p:spPr>
            <a:xfrm>
              <a:off x="3621596" y="1827211"/>
              <a:ext cx="162900" cy="173400"/>
            </a:xfrm>
            <a:prstGeom prst="straightConnector1">
              <a:avLst/>
            </a:prstGeom>
            <a:noFill/>
            <a:ln cap="flat" cmpd="sng" w="9525">
              <a:solidFill>
                <a:schemeClr val="dk1"/>
              </a:solidFill>
              <a:prstDash val="solid"/>
              <a:round/>
              <a:headEnd len="med" w="med" type="none"/>
              <a:tailEnd len="med" w="med" type="none"/>
            </a:ln>
          </p:spPr>
        </p:cxnSp>
        <p:cxnSp>
          <p:nvCxnSpPr>
            <p:cNvPr id="518" name="Shape 518"/>
            <p:cNvCxnSpPr/>
            <p:nvPr/>
          </p:nvCxnSpPr>
          <p:spPr>
            <a:xfrm>
              <a:off x="3661360" y="1816411"/>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519" name="Shape 519"/>
            <p:cNvCxnSpPr/>
            <p:nvPr/>
          </p:nvCxnSpPr>
          <p:spPr>
            <a:xfrm>
              <a:off x="3713341" y="1799673"/>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520" name="Shape 520"/>
            <p:cNvCxnSpPr/>
            <p:nvPr/>
          </p:nvCxnSpPr>
          <p:spPr>
            <a:xfrm>
              <a:off x="3751401" y="1778706"/>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521" name="Shape 521"/>
            <p:cNvCxnSpPr>
              <a:endCxn id="490" idx="36"/>
            </p:cNvCxnSpPr>
            <p:nvPr/>
          </p:nvCxnSpPr>
          <p:spPr>
            <a:xfrm>
              <a:off x="3808648" y="1778706"/>
              <a:ext cx="131100" cy="150300"/>
            </a:xfrm>
            <a:prstGeom prst="straightConnector1">
              <a:avLst/>
            </a:prstGeom>
            <a:noFill/>
            <a:ln cap="flat" cmpd="sng" w="9525">
              <a:solidFill>
                <a:schemeClr val="dk1"/>
              </a:solidFill>
              <a:prstDash val="solid"/>
              <a:round/>
              <a:headEnd len="med" w="med" type="none"/>
              <a:tailEnd len="med" w="med" type="none"/>
            </a:ln>
          </p:spPr>
        </p:cxnSp>
        <p:cxnSp>
          <p:nvCxnSpPr>
            <p:cNvPr id="522" name="Shape 522"/>
            <p:cNvCxnSpPr/>
            <p:nvPr/>
          </p:nvCxnSpPr>
          <p:spPr>
            <a:xfrm>
              <a:off x="3848905" y="1764058"/>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523" name="Shape 523"/>
            <p:cNvCxnSpPr/>
            <p:nvPr/>
          </p:nvCxnSpPr>
          <p:spPr>
            <a:xfrm>
              <a:off x="3879108" y="1743716"/>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524" name="Shape 524"/>
            <p:cNvCxnSpPr>
              <a:endCxn id="490" idx="40"/>
            </p:cNvCxnSpPr>
            <p:nvPr/>
          </p:nvCxnSpPr>
          <p:spPr>
            <a:xfrm>
              <a:off x="3914442" y="1722177"/>
              <a:ext cx="128700" cy="135300"/>
            </a:xfrm>
            <a:prstGeom prst="straightConnector1">
              <a:avLst/>
            </a:prstGeom>
            <a:noFill/>
            <a:ln cap="flat" cmpd="sng" w="9525">
              <a:solidFill>
                <a:schemeClr val="dk1"/>
              </a:solidFill>
              <a:prstDash val="solid"/>
              <a:round/>
              <a:headEnd len="med" w="med" type="none"/>
              <a:tailEnd len="med" w="med" type="none"/>
            </a:ln>
          </p:spPr>
        </p:cxnSp>
        <p:cxnSp>
          <p:nvCxnSpPr>
            <p:cNvPr id="525" name="Shape 525"/>
            <p:cNvCxnSpPr>
              <a:endCxn id="490" idx="42"/>
            </p:cNvCxnSpPr>
            <p:nvPr/>
          </p:nvCxnSpPr>
          <p:spPr>
            <a:xfrm>
              <a:off x="3971687" y="1722177"/>
              <a:ext cx="115200" cy="119400"/>
            </a:xfrm>
            <a:prstGeom prst="straightConnector1">
              <a:avLst/>
            </a:prstGeom>
            <a:noFill/>
            <a:ln cap="flat" cmpd="sng" w="9525">
              <a:solidFill>
                <a:schemeClr val="dk1"/>
              </a:solidFill>
              <a:prstDash val="solid"/>
              <a:round/>
              <a:headEnd len="med" w="med" type="none"/>
              <a:tailEnd len="med" w="med" type="none"/>
            </a:ln>
          </p:spPr>
        </p:cxnSp>
        <p:cxnSp>
          <p:nvCxnSpPr>
            <p:cNvPr id="526" name="Shape 526"/>
            <p:cNvCxnSpPr>
              <a:endCxn id="490" idx="44"/>
            </p:cNvCxnSpPr>
            <p:nvPr/>
          </p:nvCxnSpPr>
          <p:spPr>
            <a:xfrm>
              <a:off x="3979978" y="1722177"/>
              <a:ext cx="130800" cy="87600"/>
            </a:xfrm>
            <a:prstGeom prst="straightConnector1">
              <a:avLst/>
            </a:prstGeom>
            <a:noFill/>
            <a:ln cap="flat" cmpd="sng" w="9525">
              <a:solidFill>
                <a:schemeClr val="dk1"/>
              </a:solidFill>
              <a:prstDash val="solid"/>
              <a:round/>
              <a:headEnd len="med" w="med" type="none"/>
              <a:tailEnd len="med" w="med" type="none"/>
            </a:ln>
          </p:spPr>
        </p:cxnSp>
        <p:cxnSp>
          <p:nvCxnSpPr>
            <p:cNvPr id="527" name="Shape 527"/>
            <p:cNvCxnSpPr>
              <a:stCxn id="515" idx="208"/>
              <a:endCxn id="489" idx="1"/>
            </p:cNvCxnSpPr>
            <p:nvPr/>
          </p:nvCxnSpPr>
          <p:spPr>
            <a:xfrm flipH="1" rot="10800000">
              <a:off x="3542064" y="1304791"/>
              <a:ext cx="91500" cy="35700"/>
            </a:xfrm>
            <a:prstGeom prst="straightConnector1">
              <a:avLst/>
            </a:prstGeom>
            <a:noFill/>
            <a:ln cap="flat" cmpd="sng" w="9525">
              <a:solidFill>
                <a:schemeClr val="dk1"/>
              </a:solidFill>
              <a:prstDash val="solid"/>
              <a:round/>
              <a:headEnd len="med" w="med" type="none"/>
              <a:tailEnd len="med" w="med" type="none"/>
            </a:ln>
          </p:spPr>
        </p:cxnSp>
        <p:cxnSp>
          <p:nvCxnSpPr>
            <p:cNvPr id="528" name="Shape 528"/>
            <p:cNvCxnSpPr>
              <a:stCxn id="515" idx="206"/>
              <a:endCxn id="489" idx="3"/>
            </p:cNvCxnSpPr>
            <p:nvPr/>
          </p:nvCxnSpPr>
          <p:spPr>
            <a:xfrm flipH="1" rot="10800000">
              <a:off x="3581830" y="1288904"/>
              <a:ext cx="167100" cy="83400"/>
            </a:xfrm>
            <a:prstGeom prst="straightConnector1">
              <a:avLst/>
            </a:prstGeom>
            <a:noFill/>
            <a:ln cap="flat" cmpd="sng" w="9525">
              <a:solidFill>
                <a:schemeClr val="dk1"/>
              </a:solidFill>
              <a:prstDash val="solid"/>
              <a:round/>
              <a:headEnd len="med" w="med" type="none"/>
              <a:tailEnd len="med" w="med" type="none"/>
            </a:ln>
          </p:spPr>
        </p:cxnSp>
        <p:cxnSp>
          <p:nvCxnSpPr>
            <p:cNvPr id="529" name="Shape 529"/>
            <p:cNvCxnSpPr>
              <a:endCxn id="489" idx="5"/>
            </p:cNvCxnSpPr>
            <p:nvPr/>
          </p:nvCxnSpPr>
          <p:spPr>
            <a:xfrm flipH="1" rot="10800000">
              <a:off x="3626121" y="1272958"/>
              <a:ext cx="186300" cy="109200"/>
            </a:xfrm>
            <a:prstGeom prst="straightConnector1">
              <a:avLst/>
            </a:prstGeom>
            <a:noFill/>
            <a:ln cap="flat" cmpd="sng" w="9525">
              <a:solidFill>
                <a:schemeClr val="dk1"/>
              </a:solidFill>
              <a:prstDash val="solid"/>
              <a:round/>
              <a:headEnd len="med" w="med" type="none"/>
              <a:tailEnd len="med" w="med" type="none"/>
            </a:ln>
          </p:spPr>
        </p:cxnSp>
        <p:cxnSp>
          <p:nvCxnSpPr>
            <p:cNvPr id="530" name="Shape 530"/>
            <p:cNvCxnSpPr/>
            <p:nvPr/>
          </p:nvCxnSpPr>
          <p:spPr>
            <a:xfrm flipH="1" rot="10800000">
              <a:off x="3639076" y="1272889"/>
              <a:ext cx="230641" cy="131228"/>
            </a:xfrm>
            <a:prstGeom prst="straightConnector1">
              <a:avLst/>
            </a:prstGeom>
            <a:noFill/>
            <a:ln cap="flat" cmpd="sng" w="9525">
              <a:solidFill>
                <a:schemeClr val="dk1"/>
              </a:solidFill>
              <a:prstDash val="solid"/>
              <a:round/>
              <a:headEnd len="med" w="med" type="none"/>
              <a:tailEnd len="med" w="med" type="none"/>
            </a:ln>
          </p:spPr>
        </p:cxnSp>
        <p:cxnSp>
          <p:nvCxnSpPr>
            <p:cNvPr id="531" name="Shape 531"/>
            <p:cNvCxnSpPr>
              <a:endCxn id="489" idx="7"/>
            </p:cNvCxnSpPr>
            <p:nvPr/>
          </p:nvCxnSpPr>
          <p:spPr>
            <a:xfrm flipH="1" rot="10800000">
              <a:off x="3683369" y="1272971"/>
              <a:ext cx="288300" cy="141000"/>
            </a:xfrm>
            <a:prstGeom prst="straightConnector1">
              <a:avLst/>
            </a:prstGeom>
            <a:noFill/>
            <a:ln cap="flat" cmpd="sng" w="9525">
              <a:solidFill>
                <a:schemeClr val="dk1"/>
              </a:solidFill>
              <a:prstDash val="solid"/>
              <a:round/>
              <a:headEnd len="med" w="med" type="none"/>
              <a:tailEnd len="med" w="med" type="none"/>
            </a:ln>
          </p:spPr>
        </p:cxnSp>
        <p:cxnSp>
          <p:nvCxnSpPr>
            <p:cNvPr id="532" name="Shape 532"/>
            <p:cNvCxnSpPr>
              <a:endCxn id="489" idx="10"/>
            </p:cNvCxnSpPr>
            <p:nvPr/>
          </p:nvCxnSpPr>
          <p:spPr>
            <a:xfrm flipH="1" rot="10800000">
              <a:off x="3703114" y="1320679"/>
              <a:ext cx="288300" cy="109200"/>
            </a:xfrm>
            <a:prstGeom prst="straightConnector1">
              <a:avLst/>
            </a:prstGeom>
            <a:noFill/>
            <a:ln cap="flat" cmpd="sng" w="9525">
              <a:solidFill>
                <a:schemeClr val="dk1"/>
              </a:solidFill>
              <a:prstDash val="solid"/>
              <a:round/>
              <a:headEnd len="med" w="med" type="none"/>
              <a:tailEnd len="med" w="med" type="none"/>
            </a:ln>
          </p:spPr>
        </p:cxnSp>
        <p:cxnSp>
          <p:nvCxnSpPr>
            <p:cNvPr id="533" name="Shape 533"/>
            <p:cNvCxnSpPr/>
            <p:nvPr/>
          </p:nvCxnSpPr>
          <p:spPr>
            <a:xfrm flipH="1" rot="10800000">
              <a:off x="3717033" y="1375243"/>
              <a:ext cx="274383" cy="78507"/>
            </a:xfrm>
            <a:prstGeom prst="straightConnector1">
              <a:avLst/>
            </a:prstGeom>
            <a:noFill/>
            <a:ln cap="flat" cmpd="sng" w="9525">
              <a:solidFill>
                <a:schemeClr val="dk1"/>
              </a:solidFill>
              <a:prstDash val="solid"/>
              <a:round/>
              <a:headEnd len="med" w="med" type="none"/>
              <a:tailEnd len="med" w="med" type="none"/>
            </a:ln>
          </p:spPr>
        </p:cxnSp>
        <p:cxnSp>
          <p:nvCxnSpPr>
            <p:cNvPr id="534" name="Shape 534"/>
            <p:cNvCxnSpPr>
              <a:endCxn id="489" idx="11"/>
            </p:cNvCxnSpPr>
            <p:nvPr/>
          </p:nvCxnSpPr>
          <p:spPr>
            <a:xfrm flipH="1" rot="10800000">
              <a:off x="3741916" y="1428111"/>
              <a:ext cx="245400" cy="54600"/>
            </a:xfrm>
            <a:prstGeom prst="straightConnector1">
              <a:avLst/>
            </a:prstGeom>
            <a:noFill/>
            <a:ln cap="flat" cmpd="sng" w="9525">
              <a:solidFill>
                <a:schemeClr val="dk1"/>
              </a:solidFill>
              <a:prstDash val="solid"/>
              <a:round/>
              <a:headEnd len="med" w="med" type="none"/>
              <a:tailEnd len="med" w="med" type="none"/>
            </a:ln>
          </p:spPr>
        </p:cxnSp>
        <p:cxnSp>
          <p:nvCxnSpPr>
            <p:cNvPr id="535" name="Shape 535"/>
            <p:cNvCxnSpPr>
              <a:endCxn id="489" idx="13"/>
            </p:cNvCxnSpPr>
            <p:nvPr/>
          </p:nvCxnSpPr>
          <p:spPr>
            <a:xfrm flipH="1" rot="10800000">
              <a:off x="3788187" y="1463879"/>
              <a:ext cx="187200" cy="42600"/>
            </a:xfrm>
            <a:prstGeom prst="straightConnector1">
              <a:avLst/>
            </a:prstGeom>
            <a:noFill/>
            <a:ln cap="flat" cmpd="sng" w="9525">
              <a:solidFill>
                <a:schemeClr val="dk1"/>
              </a:solidFill>
              <a:prstDash val="solid"/>
              <a:round/>
              <a:headEnd len="med" w="med" type="none"/>
              <a:tailEnd len="med" w="med" type="none"/>
            </a:ln>
          </p:spPr>
        </p:cxnSp>
        <p:cxnSp>
          <p:nvCxnSpPr>
            <p:cNvPr id="536" name="Shape 536"/>
            <p:cNvCxnSpPr>
              <a:endCxn id="489" idx="14"/>
            </p:cNvCxnSpPr>
            <p:nvPr/>
          </p:nvCxnSpPr>
          <p:spPr>
            <a:xfrm flipH="1" rot="10800000">
              <a:off x="3824401" y="1519512"/>
              <a:ext cx="139200" cy="3900"/>
            </a:xfrm>
            <a:prstGeom prst="straightConnector1">
              <a:avLst/>
            </a:prstGeom>
            <a:noFill/>
            <a:ln cap="flat" cmpd="sng" w="9525">
              <a:solidFill>
                <a:schemeClr val="dk1"/>
              </a:solidFill>
              <a:prstDash val="solid"/>
              <a:round/>
              <a:headEnd len="med" w="med" type="none"/>
              <a:tailEnd len="med" w="med" type="none"/>
            </a:ln>
          </p:spPr>
        </p:cxnSp>
        <p:cxnSp>
          <p:nvCxnSpPr>
            <p:cNvPr id="537" name="Shape 537"/>
            <p:cNvCxnSpPr/>
            <p:nvPr/>
          </p:nvCxnSpPr>
          <p:spPr>
            <a:xfrm>
              <a:off x="4494455" y="1917603"/>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538" name="Shape 538"/>
            <p:cNvCxnSpPr>
              <a:endCxn id="515" idx="136"/>
            </p:cNvCxnSpPr>
            <p:nvPr/>
          </p:nvCxnSpPr>
          <p:spPr>
            <a:xfrm>
              <a:off x="4514339" y="1893072"/>
              <a:ext cx="153000" cy="103500"/>
            </a:xfrm>
            <a:prstGeom prst="straightConnector1">
              <a:avLst/>
            </a:prstGeom>
            <a:noFill/>
            <a:ln cap="flat" cmpd="sng" w="9525">
              <a:solidFill>
                <a:schemeClr val="dk1"/>
              </a:solidFill>
              <a:prstDash val="solid"/>
              <a:round/>
              <a:headEnd len="med" w="med" type="none"/>
              <a:tailEnd len="med" w="med" type="none"/>
            </a:ln>
          </p:spPr>
        </p:cxnSp>
        <p:cxnSp>
          <p:nvCxnSpPr>
            <p:cNvPr id="539" name="Shape 539"/>
            <p:cNvCxnSpPr>
              <a:stCxn id="491" idx="4"/>
            </p:cNvCxnSpPr>
            <p:nvPr/>
          </p:nvCxnSpPr>
          <p:spPr>
            <a:xfrm>
              <a:off x="4516326" y="1865403"/>
              <a:ext cx="151200" cy="63600"/>
            </a:xfrm>
            <a:prstGeom prst="straightConnector1">
              <a:avLst/>
            </a:prstGeom>
            <a:noFill/>
            <a:ln cap="flat" cmpd="sng" w="9525">
              <a:solidFill>
                <a:schemeClr val="dk1"/>
              </a:solidFill>
              <a:prstDash val="solid"/>
              <a:round/>
              <a:headEnd len="med" w="med" type="none"/>
              <a:tailEnd len="med" w="med" type="none"/>
            </a:ln>
          </p:spPr>
        </p:cxnSp>
        <p:cxnSp>
          <p:nvCxnSpPr>
            <p:cNvPr id="540" name="Shape 540"/>
            <p:cNvCxnSpPr>
              <a:stCxn id="491" idx="5"/>
              <a:endCxn id="515" idx="138"/>
            </p:cNvCxnSpPr>
            <p:nvPr/>
          </p:nvCxnSpPr>
          <p:spPr>
            <a:xfrm>
              <a:off x="4512351" y="1825638"/>
              <a:ext cx="151200" cy="39900"/>
            </a:xfrm>
            <a:prstGeom prst="straightConnector1">
              <a:avLst/>
            </a:prstGeom>
            <a:noFill/>
            <a:ln cap="flat" cmpd="sng" w="9525">
              <a:solidFill>
                <a:schemeClr val="dk1"/>
              </a:solidFill>
              <a:prstDash val="solid"/>
              <a:round/>
              <a:headEnd len="med" w="med" type="none"/>
              <a:tailEnd len="med" w="med" type="none"/>
            </a:ln>
          </p:spPr>
        </p:cxnSp>
        <p:cxnSp>
          <p:nvCxnSpPr>
            <p:cNvPr id="541" name="Shape 541"/>
            <p:cNvCxnSpPr>
              <a:endCxn id="515" idx="141"/>
            </p:cNvCxnSpPr>
            <p:nvPr/>
          </p:nvCxnSpPr>
          <p:spPr>
            <a:xfrm>
              <a:off x="4494042" y="1770323"/>
              <a:ext cx="137700" cy="35400"/>
            </a:xfrm>
            <a:prstGeom prst="straightConnector1">
              <a:avLst/>
            </a:prstGeom>
            <a:noFill/>
            <a:ln cap="flat" cmpd="sng" w="9525">
              <a:solidFill>
                <a:schemeClr val="dk1"/>
              </a:solidFill>
              <a:prstDash val="solid"/>
              <a:round/>
              <a:headEnd len="med" w="med" type="none"/>
              <a:tailEnd len="med" w="med" type="none"/>
            </a:ln>
          </p:spPr>
        </p:cxnSp>
        <p:cxnSp>
          <p:nvCxnSpPr>
            <p:cNvPr id="542" name="Shape 542"/>
            <p:cNvCxnSpPr/>
            <p:nvPr/>
          </p:nvCxnSpPr>
          <p:spPr>
            <a:xfrm>
              <a:off x="4482485" y="1730557"/>
              <a:ext cx="137607" cy="35432"/>
            </a:xfrm>
            <a:prstGeom prst="straightConnector1">
              <a:avLst/>
            </a:prstGeom>
            <a:noFill/>
            <a:ln cap="flat" cmpd="sng" w="9525">
              <a:solidFill>
                <a:schemeClr val="dk1"/>
              </a:solidFill>
              <a:prstDash val="solid"/>
              <a:round/>
              <a:headEnd len="med" w="med" type="none"/>
              <a:tailEnd len="med" w="med" type="none"/>
            </a:ln>
          </p:spPr>
        </p:cxnSp>
        <p:cxnSp>
          <p:nvCxnSpPr>
            <p:cNvPr id="543" name="Shape 543"/>
            <p:cNvCxnSpPr>
              <a:endCxn id="515" idx="147"/>
            </p:cNvCxnSpPr>
            <p:nvPr/>
          </p:nvCxnSpPr>
          <p:spPr>
            <a:xfrm>
              <a:off x="4534267" y="1694733"/>
              <a:ext cx="141000" cy="19500"/>
            </a:xfrm>
            <a:prstGeom prst="straightConnector1">
              <a:avLst/>
            </a:prstGeom>
            <a:noFill/>
            <a:ln cap="flat" cmpd="sng" w="9525">
              <a:solidFill>
                <a:schemeClr val="dk1"/>
              </a:solidFill>
              <a:prstDash val="solid"/>
              <a:round/>
              <a:headEnd len="med" w="med" type="none"/>
              <a:tailEnd len="med" w="med" type="none"/>
            </a:ln>
          </p:spPr>
        </p:cxnSp>
        <p:cxnSp>
          <p:nvCxnSpPr>
            <p:cNvPr id="544" name="Shape 544"/>
            <p:cNvCxnSpPr>
              <a:endCxn id="515" idx="152"/>
            </p:cNvCxnSpPr>
            <p:nvPr/>
          </p:nvCxnSpPr>
          <p:spPr>
            <a:xfrm>
              <a:off x="4576108" y="1663575"/>
              <a:ext cx="178800" cy="18900"/>
            </a:xfrm>
            <a:prstGeom prst="straightConnector1">
              <a:avLst/>
            </a:prstGeom>
            <a:noFill/>
            <a:ln cap="flat" cmpd="sng" w="9525">
              <a:solidFill>
                <a:schemeClr val="dk1"/>
              </a:solidFill>
              <a:prstDash val="solid"/>
              <a:round/>
              <a:headEnd len="med" w="med" type="none"/>
              <a:tailEnd len="med" w="med" type="none"/>
            </a:ln>
          </p:spPr>
        </p:cxnSp>
        <p:cxnSp>
          <p:nvCxnSpPr>
            <p:cNvPr id="545" name="Shape 545"/>
            <p:cNvCxnSpPr>
              <a:endCxn id="515" idx="155"/>
            </p:cNvCxnSpPr>
            <p:nvPr/>
          </p:nvCxnSpPr>
          <p:spPr>
            <a:xfrm flipH="1" rot="10800000">
              <a:off x="4568089" y="1610966"/>
              <a:ext cx="226500" cy="20100"/>
            </a:xfrm>
            <a:prstGeom prst="straightConnector1">
              <a:avLst/>
            </a:prstGeom>
            <a:noFill/>
            <a:ln cap="flat" cmpd="sng" w="9525">
              <a:solidFill>
                <a:schemeClr val="dk1"/>
              </a:solidFill>
              <a:prstDash val="solid"/>
              <a:round/>
              <a:headEnd len="med" w="med" type="none"/>
              <a:tailEnd len="med" w="med" type="none"/>
            </a:ln>
          </p:spPr>
        </p:cxnSp>
        <p:cxnSp>
          <p:nvCxnSpPr>
            <p:cNvPr id="546" name="Shape 546"/>
            <p:cNvCxnSpPr>
              <a:endCxn id="515" idx="159"/>
            </p:cNvCxnSpPr>
            <p:nvPr/>
          </p:nvCxnSpPr>
          <p:spPr>
            <a:xfrm flipH="1" rot="10800000">
              <a:off x="4568089" y="1523548"/>
              <a:ext cx="218700" cy="69600"/>
            </a:xfrm>
            <a:prstGeom prst="straightConnector1">
              <a:avLst/>
            </a:prstGeom>
            <a:noFill/>
            <a:ln cap="flat" cmpd="sng" w="9525">
              <a:solidFill>
                <a:schemeClr val="dk1"/>
              </a:solidFill>
              <a:prstDash val="solid"/>
              <a:round/>
              <a:headEnd len="med" w="med" type="none"/>
              <a:tailEnd len="med" w="med" type="none"/>
            </a:ln>
          </p:spPr>
        </p:cxnSp>
        <p:sp>
          <p:nvSpPr>
            <p:cNvPr id="547" name="Shape 547"/>
            <p:cNvSpPr/>
            <p:nvPr/>
          </p:nvSpPr>
          <p:spPr>
            <a:xfrm>
              <a:off x="2099563" y="1268913"/>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48" name="Shape 548"/>
            <p:cNvSpPr/>
            <p:nvPr/>
          </p:nvSpPr>
          <p:spPr>
            <a:xfrm>
              <a:off x="2275107" y="1251012"/>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49" name="Shape 549"/>
            <p:cNvSpPr/>
            <p:nvPr/>
          </p:nvSpPr>
          <p:spPr>
            <a:xfrm>
              <a:off x="2457456" y="1225167"/>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0" name="Shape 550"/>
            <p:cNvSpPr/>
            <p:nvPr/>
          </p:nvSpPr>
          <p:spPr>
            <a:xfrm>
              <a:off x="2635324" y="1219200"/>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1" name="Shape 551"/>
            <p:cNvSpPr/>
            <p:nvPr/>
          </p:nvSpPr>
          <p:spPr>
            <a:xfrm>
              <a:off x="2810868" y="1233112"/>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2" name="Shape 552"/>
            <p:cNvSpPr/>
            <p:nvPr/>
          </p:nvSpPr>
          <p:spPr>
            <a:xfrm>
              <a:off x="2986413" y="1235105"/>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3" name="Shape 553"/>
            <p:cNvSpPr/>
            <p:nvPr/>
          </p:nvSpPr>
          <p:spPr>
            <a:xfrm>
              <a:off x="3172702" y="1235105"/>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4" name="Shape 554"/>
            <p:cNvSpPr/>
            <p:nvPr/>
          </p:nvSpPr>
          <p:spPr>
            <a:xfrm>
              <a:off x="3325014" y="1256983"/>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5" name="Shape 555"/>
            <p:cNvSpPr/>
            <p:nvPr/>
          </p:nvSpPr>
          <p:spPr>
            <a:xfrm>
              <a:off x="3412617" y="1316979"/>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6" name="Shape 556"/>
            <p:cNvSpPr/>
            <p:nvPr/>
          </p:nvSpPr>
          <p:spPr>
            <a:xfrm rot="2606372">
              <a:off x="3552100" y="1395401"/>
              <a:ext cx="119296" cy="6515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7" name="Shape 557"/>
            <p:cNvSpPr/>
            <p:nvPr/>
          </p:nvSpPr>
          <p:spPr>
            <a:xfrm rot="2606372">
              <a:off x="3660000" y="1415057"/>
              <a:ext cx="46734" cy="10940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8" name="Shape 558"/>
            <p:cNvSpPr/>
            <p:nvPr/>
          </p:nvSpPr>
          <p:spPr>
            <a:xfrm rot="2606372">
              <a:off x="3754973" y="1490664"/>
              <a:ext cx="46734" cy="10940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59" name="Shape 559"/>
            <p:cNvSpPr/>
            <p:nvPr/>
          </p:nvSpPr>
          <p:spPr>
            <a:xfrm rot="2606372">
              <a:off x="3876397" y="1544154"/>
              <a:ext cx="46734" cy="10940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0" name="Shape 560"/>
            <p:cNvSpPr/>
            <p:nvPr/>
          </p:nvSpPr>
          <p:spPr>
            <a:xfrm>
              <a:off x="3229949" y="1292353"/>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1" name="Shape 561"/>
            <p:cNvSpPr/>
            <p:nvPr/>
          </p:nvSpPr>
          <p:spPr>
            <a:xfrm>
              <a:off x="3991417" y="1555500"/>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2" name="Shape 562"/>
            <p:cNvSpPr/>
            <p:nvPr/>
          </p:nvSpPr>
          <p:spPr>
            <a:xfrm>
              <a:off x="4166962" y="1569141"/>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3" name="Shape 563"/>
            <p:cNvSpPr/>
            <p:nvPr/>
          </p:nvSpPr>
          <p:spPr>
            <a:xfrm>
              <a:off x="4371771" y="1555229"/>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4" name="Shape 564"/>
            <p:cNvSpPr/>
            <p:nvPr/>
          </p:nvSpPr>
          <p:spPr>
            <a:xfrm>
              <a:off x="4338026" y="1801436"/>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5" name="Shape 565"/>
            <p:cNvSpPr/>
            <p:nvPr/>
          </p:nvSpPr>
          <p:spPr>
            <a:xfrm>
              <a:off x="3874082" y="1647949"/>
              <a:ext cx="120402" cy="9371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6" name="Shape 566"/>
            <p:cNvSpPr/>
            <p:nvPr/>
          </p:nvSpPr>
          <p:spPr>
            <a:xfrm rot="169818">
              <a:off x="1547656" y="1888492"/>
              <a:ext cx="132109" cy="14744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7" name="Shape 567"/>
            <p:cNvSpPr/>
            <p:nvPr/>
          </p:nvSpPr>
          <p:spPr>
            <a:xfrm>
              <a:off x="1970758" y="1311250"/>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8" name="Shape 568"/>
            <p:cNvSpPr/>
            <p:nvPr/>
          </p:nvSpPr>
          <p:spPr>
            <a:xfrm>
              <a:off x="1840998" y="1333116"/>
              <a:ext cx="118298" cy="75566"/>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69" name="Shape 569"/>
            <p:cNvSpPr/>
            <p:nvPr/>
          </p:nvSpPr>
          <p:spPr>
            <a:xfrm>
              <a:off x="3973425" y="1559049"/>
              <a:ext cx="419567" cy="245353"/>
            </a:xfrm>
            <a:custGeom>
              <a:pathLst>
                <a:path extrusionOk="0" h="120000" w="120000">
                  <a:moveTo>
                    <a:pt x="272" y="1006"/>
                  </a:moveTo>
                  <a:cubicBezTo>
                    <a:pt x="-750" y="3922"/>
                    <a:pt x="1365" y="12917"/>
                    <a:pt x="2319" y="20255"/>
                  </a:cubicBezTo>
                  <a:cubicBezTo>
                    <a:pt x="2624" y="22602"/>
                    <a:pt x="2938" y="24951"/>
                    <a:pt x="3342" y="27254"/>
                  </a:cubicBezTo>
                  <a:cubicBezTo>
                    <a:pt x="3962" y="30788"/>
                    <a:pt x="5389" y="37754"/>
                    <a:pt x="5389" y="37754"/>
                  </a:cubicBezTo>
                  <a:cubicBezTo>
                    <a:pt x="7163" y="58987"/>
                    <a:pt x="5505" y="42151"/>
                    <a:pt x="7435" y="57003"/>
                  </a:cubicBezTo>
                  <a:cubicBezTo>
                    <a:pt x="7902" y="60597"/>
                    <a:pt x="8385" y="67250"/>
                    <a:pt x="9482" y="71002"/>
                  </a:cubicBezTo>
                  <a:cubicBezTo>
                    <a:pt x="10032" y="72883"/>
                    <a:pt x="10979" y="74371"/>
                    <a:pt x="11529" y="76252"/>
                  </a:cubicBezTo>
                  <a:cubicBezTo>
                    <a:pt x="12011" y="77902"/>
                    <a:pt x="11789" y="80197"/>
                    <a:pt x="12552" y="81501"/>
                  </a:cubicBezTo>
                  <a:cubicBezTo>
                    <a:pt x="13315" y="82806"/>
                    <a:pt x="14569" y="82851"/>
                    <a:pt x="15622" y="83251"/>
                  </a:cubicBezTo>
                  <a:cubicBezTo>
                    <a:pt x="18178" y="84222"/>
                    <a:pt x="26640" y="86193"/>
                    <a:pt x="28925" y="86751"/>
                  </a:cubicBezTo>
                  <a:cubicBezTo>
                    <a:pt x="36122" y="90854"/>
                    <a:pt x="27496" y="86344"/>
                    <a:pt x="41205" y="90251"/>
                  </a:cubicBezTo>
                  <a:cubicBezTo>
                    <a:pt x="42269" y="90554"/>
                    <a:pt x="43237" y="91494"/>
                    <a:pt x="44275" y="92001"/>
                  </a:cubicBezTo>
                  <a:cubicBezTo>
                    <a:pt x="45627" y="92662"/>
                    <a:pt x="47003" y="93168"/>
                    <a:pt x="48368" y="93751"/>
                  </a:cubicBezTo>
                  <a:cubicBezTo>
                    <a:pt x="54036" y="100213"/>
                    <a:pt x="48754" y="95228"/>
                    <a:pt x="57578" y="99001"/>
                  </a:cubicBezTo>
                  <a:cubicBezTo>
                    <a:pt x="59671" y="99895"/>
                    <a:pt x="61625" y="101606"/>
                    <a:pt x="63717" y="102500"/>
                  </a:cubicBezTo>
                  <a:cubicBezTo>
                    <a:pt x="66446" y="103667"/>
                    <a:pt x="69236" y="104479"/>
                    <a:pt x="71904" y="106000"/>
                  </a:cubicBezTo>
                  <a:cubicBezTo>
                    <a:pt x="72927" y="106584"/>
                    <a:pt x="73927" y="107303"/>
                    <a:pt x="74974" y="107750"/>
                  </a:cubicBezTo>
                  <a:cubicBezTo>
                    <a:pt x="76661" y="108472"/>
                    <a:pt x="78403" y="108779"/>
                    <a:pt x="80090" y="109500"/>
                  </a:cubicBezTo>
                  <a:cubicBezTo>
                    <a:pt x="81137" y="109947"/>
                    <a:pt x="82109" y="110835"/>
                    <a:pt x="83160" y="111250"/>
                  </a:cubicBezTo>
                  <a:cubicBezTo>
                    <a:pt x="86550" y="112588"/>
                    <a:pt x="90093" y="112869"/>
                    <a:pt x="93393" y="114750"/>
                  </a:cubicBezTo>
                  <a:cubicBezTo>
                    <a:pt x="94417" y="115333"/>
                    <a:pt x="95401" y="116179"/>
                    <a:pt x="96463" y="116500"/>
                  </a:cubicBezTo>
                  <a:cubicBezTo>
                    <a:pt x="101214" y="117933"/>
                    <a:pt x="110790" y="120000"/>
                    <a:pt x="110790" y="120000"/>
                  </a:cubicBezTo>
                  <a:cubicBezTo>
                    <a:pt x="111813" y="119416"/>
                    <a:pt x="113233" y="119751"/>
                    <a:pt x="113860" y="118250"/>
                  </a:cubicBezTo>
                  <a:cubicBezTo>
                    <a:pt x="115114" y="115248"/>
                    <a:pt x="115906" y="107750"/>
                    <a:pt x="115906" y="107750"/>
                  </a:cubicBezTo>
                  <a:cubicBezTo>
                    <a:pt x="116247" y="102500"/>
                    <a:pt x="116693" y="97267"/>
                    <a:pt x="116930" y="92001"/>
                  </a:cubicBezTo>
                  <a:cubicBezTo>
                    <a:pt x="117375" y="82097"/>
                    <a:pt x="117202" y="72102"/>
                    <a:pt x="117953" y="62252"/>
                  </a:cubicBezTo>
                  <a:cubicBezTo>
                    <a:pt x="118232" y="58594"/>
                    <a:pt x="120000" y="51753"/>
                    <a:pt x="120000" y="51753"/>
                  </a:cubicBezTo>
                  <a:cubicBezTo>
                    <a:pt x="119658" y="43003"/>
                    <a:pt x="119542" y="34220"/>
                    <a:pt x="118976" y="25504"/>
                  </a:cubicBezTo>
                  <a:cubicBezTo>
                    <a:pt x="118857" y="23671"/>
                    <a:pt x="119030" y="20361"/>
                    <a:pt x="117953" y="20255"/>
                  </a:cubicBezTo>
                  <a:cubicBezTo>
                    <a:pt x="94794" y="17959"/>
                    <a:pt x="71563" y="19088"/>
                    <a:pt x="48368" y="18505"/>
                  </a:cubicBezTo>
                  <a:cubicBezTo>
                    <a:pt x="37462" y="11045"/>
                    <a:pt x="49006" y="18325"/>
                    <a:pt x="38135" y="13255"/>
                  </a:cubicBezTo>
                  <a:cubicBezTo>
                    <a:pt x="36053" y="12284"/>
                    <a:pt x="34143" y="10089"/>
                    <a:pt x="31995" y="9755"/>
                  </a:cubicBezTo>
                  <a:lnTo>
                    <a:pt x="20738" y="8005"/>
                  </a:lnTo>
                  <a:cubicBezTo>
                    <a:pt x="15854" y="5221"/>
                    <a:pt x="13626" y="3345"/>
                    <a:pt x="8459" y="2755"/>
                  </a:cubicBezTo>
                  <a:cubicBezTo>
                    <a:pt x="5396" y="2406"/>
                    <a:pt x="1296" y="-1910"/>
                    <a:pt x="272" y="1006"/>
                  </a:cubicBezTo>
                  <a:close/>
                </a:path>
              </a:pathLst>
            </a:custGeom>
            <a:no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15" name="Shape 515"/>
            <p:cNvSpPr/>
            <p:nvPr/>
          </p:nvSpPr>
          <p:spPr>
            <a:xfrm>
              <a:off x="1430496" y="1308679"/>
              <a:ext cx="3376121" cy="807249"/>
            </a:xfrm>
            <a:custGeom>
              <a:pathLst>
                <a:path extrusionOk="0" h="120000" w="120000">
                  <a:moveTo>
                    <a:pt x="17243" y="5911"/>
                  </a:moveTo>
                  <a:cubicBezTo>
                    <a:pt x="15112" y="7694"/>
                    <a:pt x="17768" y="5423"/>
                    <a:pt x="15971" y="7093"/>
                  </a:cubicBezTo>
                  <a:cubicBezTo>
                    <a:pt x="15737" y="7311"/>
                    <a:pt x="15500" y="7487"/>
                    <a:pt x="15265" y="7684"/>
                  </a:cubicBezTo>
                  <a:cubicBezTo>
                    <a:pt x="15123" y="8078"/>
                    <a:pt x="14996" y="8578"/>
                    <a:pt x="14840" y="8866"/>
                  </a:cubicBezTo>
                  <a:cubicBezTo>
                    <a:pt x="14568" y="9373"/>
                    <a:pt x="14275" y="9655"/>
                    <a:pt x="13992" y="10049"/>
                  </a:cubicBezTo>
                  <a:lnTo>
                    <a:pt x="13568" y="10640"/>
                  </a:lnTo>
                  <a:lnTo>
                    <a:pt x="13144" y="11231"/>
                  </a:lnTo>
                  <a:cubicBezTo>
                    <a:pt x="13003" y="11428"/>
                    <a:pt x="12867" y="11720"/>
                    <a:pt x="12720" y="11822"/>
                  </a:cubicBezTo>
                  <a:cubicBezTo>
                    <a:pt x="12438" y="12019"/>
                    <a:pt x="12150" y="12123"/>
                    <a:pt x="11872" y="12413"/>
                  </a:cubicBezTo>
                  <a:cubicBezTo>
                    <a:pt x="9762" y="14619"/>
                    <a:pt x="11900" y="12449"/>
                    <a:pt x="10600" y="14778"/>
                  </a:cubicBezTo>
                  <a:cubicBezTo>
                    <a:pt x="10422" y="15098"/>
                    <a:pt x="10221" y="15135"/>
                    <a:pt x="10035" y="15369"/>
                  </a:cubicBezTo>
                  <a:cubicBezTo>
                    <a:pt x="9749" y="15727"/>
                    <a:pt x="9469" y="16157"/>
                    <a:pt x="9187" y="16551"/>
                  </a:cubicBezTo>
                  <a:cubicBezTo>
                    <a:pt x="9045" y="16748"/>
                    <a:pt x="8896" y="16864"/>
                    <a:pt x="8763" y="17142"/>
                  </a:cubicBezTo>
                  <a:cubicBezTo>
                    <a:pt x="8260" y="18193"/>
                    <a:pt x="8259" y="18336"/>
                    <a:pt x="7773" y="18916"/>
                  </a:cubicBezTo>
                  <a:cubicBezTo>
                    <a:pt x="7623" y="19096"/>
                    <a:pt x="6963" y="19681"/>
                    <a:pt x="6784" y="20098"/>
                  </a:cubicBezTo>
                  <a:cubicBezTo>
                    <a:pt x="6487" y="20788"/>
                    <a:pt x="6258" y="22013"/>
                    <a:pt x="5936" y="22463"/>
                  </a:cubicBezTo>
                  <a:lnTo>
                    <a:pt x="4664" y="24236"/>
                  </a:lnTo>
                  <a:lnTo>
                    <a:pt x="4240" y="24827"/>
                  </a:lnTo>
                  <a:cubicBezTo>
                    <a:pt x="4098" y="25418"/>
                    <a:pt x="3982" y="26137"/>
                    <a:pt x="3816" y="26600"/>
                  </a:cubicBezTo>
                  <a:cubicBezTo>
                    <a:pt x="3692" y="26946"/>
                    <a:pt x="3522" y="26889"/>
                    <a:pt x="3392" y="27192"/>
                  </a:cubicBezTo>
                  <a:cubicBezTo>
                    <a:pt x="3095" y="27882"/>
                    <a:pt x="2826" y="28768"/>
                    <a:pt x="2544" y="29556"/>
                  </a:cubicBezTo>
                  <a:lnTo>
                    <a:pt x="2120" y="30738"/>
                  </a:lnTo>
                  <a:cubicBezTo>
                    <a:pt x="1972" y="32586"/>
                    <a:pt x="1830" y="34897"/>
                    <a:pt x="1413" y="36059"/>
                  </a:cubicBezTo>
                  <a:lnTo>
                    <a:pt x="989" y="37241"/>
                  </a:lnTo>
                  <a:cubicBezTo>
                    <a:pt x="467" y="40515"/>
                    <a:pt x="870" y="37464"/>
                    <a:pt x="565" y="42561"/>
                  </a:cubicBezTo>
                  <a:cubicBezTo>
                    <a:pt x="493" y="43770"/>
                    <a:pt x="376" y="44926"/>
                    <a:pt x="282" y="46108"/>
                  </a:cubicBezTo>
                  <a:lnTo>
                    <a:pt x="141" y="47881"/>
                  </a:lnTo>
                  <a:lnTo>
                    <a:pt x="0" y="49655"/>
                  </a:lnTo>
                  <a:cubicBezTo>
                    <a:pt x="53" y="50779"/>
                    <a:pt x="137" y="53172"/>
                    <a:pt x="282" y="54384"/>
                  </a:cubicBezTo>
                  <a:cubicBezTo>
                    <a:pt x="358" y="55019"/>
                    <a:pt x="496" y="55508"/>
                    <a:pt x="565" y="56157"/>
                  </a:cubicBezTo>
                  <a:cubicBezTo>
                    <a:pt x="686" y="57296"/>
                    <a:pt x="753" y="58522"/>
                    <a:pt x="848" y="59704"/>
                  </a:cubicBezTo>
                  <a:lnTo>
                    <a:pt x="989" y="61477"/>
                  </a:lnTo>
                  <a:cubicBezTo>
                    <a:pt x="1036" y="62068"/>
                    <a:pt x="1006" y="62905"/>
                    <a:pt x="1130" y="63251"/>
                  </a:cubicBezTo>
                  <a:lnTo>
                    <a:pt x="1554" y="64433"/>
                  </a:lnTo>
                  <a:cubicBezTo>
                    <a:pt x="1623" y="64865"/>
                    <a:pt x="2043" y="67164"/>
                    <a:pt x="1978" y="67980"/>
                  </a:cubicBezTo>
                  <a:cubicBezTo>
                    <a:pt x="1871" y="69328"/>
                    <a:pt x="1413" y="71527"/>
                    <a:pt x="1413" y="71527"/>
                  </a:cubicBezTo>
                  <a:cubicBezTo>
                    <a:pt x="1507" y="72709"/>
                    <a:pt x="1448" y="74382"/>
                    <a:pt x="1696" y="75073"/>
                  </a:cubicBezTo>
                  <a:cubicBezTo>
                    <a:pt x="1837" y="75467"/>
                    <a:pt x="1964" y="75967"/>
                    <a:pt x="2120" y="76256"/>
                  </a:cubicBezTo>
                  <a:cubicBezTo>
                    <a:pt x="2392" y="76762"/>
                    <a:pt x="2720" y="76747"/>
                    <a:pt x="2968" y="77438"/>
                  </a:cubicBezTo>
                  <a:cubicBezTo>
                    <a:pt x="3109" y="77832"/>
                    <a:pt x="3240" y="78302"/>
                    <a:pt x="3392" y="78620"/>
                  </a:cubicBezTo>
                  <a:cubicBezTo>
                    <a:pt x="3618" y="79093"/>
                    <a:pt x="4170" y="79550"/>
                    <a:pt x="4381" y="79802"/>
                  </a:cubicBezTo>
                  <a:cubicBezTo>
                    <a:pt x="5321" y="80925"/>
                    <a:pt x="4445" y="80632"/>
                    <a:pt x="6219" y="80985"/>
                  </a:cubicBezTo>
                  <a:cubicBezTo>
                    <a:pt x="7725" y="81285"/>
                    <a:pt x="9234" y="81379"/>
                    <a:pt x="10742" y="81576"/>
                  </a:cubicBezTo>
                  <a:cubicBezTo>
                    <a:pt x="11024" y="81970"/>
                    <a:pt x="11342" y="82067"/>
                    <a:pt x="11590" y="82758"/>
                  </a:cubicBezTo>
                  <a:cubicBezTo>
                    <a:pt x="11731" y="83152"/>
                    <a:pt x="11849" y="83768"/>
                    <a:pt x="12014" y="83940"/>
                  </a:cubicBezTo>
                  <a:cubicBezTo>
                    <a:pt x="12241" y="84178"/>
                    <a:pt x="14766" y="85094"/>
                    <a:pt x="14840" y="85123"/>
                  </a:cubicBezTo>
                  <a:cubicBezTo>
                    <a:pt x="14982" y="85320"/>
                    <a:pt x="15120" y="85563"/>
                    <a:pt x="15265" y="85714"/>
                  </a:cubicBezTo>
                  <a:cubicBezTo>
                    <a:pt x="16293" y="86790"/>
                    <a:pt x="15685" y="85842"/>
                    <a:pt x="16819" y="86896"/>
                  </a:cubicBezTo>
                  <a:cubicBezTo>
                    <a:pt x="16965" y="87031"/>
                    <a:pt x="17099" y="87336"/>
                    <a:pt x="17243" y="87487"/>
                  </a:cubicBezTo>
                  <a:cubicBezTo>
                    <a:pt x="19080" y="89408"/>
                    <a:pt x="21477" y="88488"/>
                    <a:pt x="23038" y="88669"/>
                  </a:cubicBezTo>
                  <a:cubicBezTo>
                    <a:pt x="23510" y="88866"/>
                    <a:pt x="23982" y="89015"/>
                    <a:pt x="24452" y="89261"/>
                  </a:cubicBezTo>
                  <a:cubicBezTo>
                    <a:pt x="24736" y="89409"/>
                    <a:pt x="25014" y="89748"/>
                    <a:pt x="25300" y="89852"/>
                  </a:cubicBezTo>
                  <a:cubicBezTo>
                    <a:pt x="26099" y="90142"/>
                    <a:pt x="26903" y="90185"/>
                    <a:pt x="27703" y="90443"/>
                  </a:cubicBezTo>
                  <a:cubicBezTo>
                    <a:pt x="29575" y="91045"/>
                    <a:pt x="28353" y="90959"/>
                    <a:pt x="30106" y="91625"/>
                  </a:cubicBezTo>
                  <a:cubicBezTo>
                    <a:pt x="30764" y="91876"/>
                    <a:pt x="31426" y="91977"/>
                    <a:pt x="32084" y="92216"/>
                  </a:cubicBezTo>
                  <a:cubicBezTo>
                    <a:pt x="32509" y="92371"/>
                    <a:pt x="32931" y="92671"/>
                    <a:pt x="33356" y="92807"/>
                  </a:cubicBezTo>
                  <a:cubicBezTo>
                    <a:pt x="35735" y="93573"/>
                    <a:pt x="37165" y="93526"/>
                    <a:pt x="39717" y="93990"/>
                  </a:cubicBezTo>
                  <a:cubicBezTo>
                    <a:pt x="40565" y="94144"/>
                    <a:pt x="41412" y="94466"/>
                    <a:pt x="42261" y="94581"/>
                  </a:cubicBezTo>
                  <a:lnTo>
                    <a:pt x="48480" y="95172"/>
                  </a:lnTo>
                  <a:cubicBezTo>
                    <a:pt x="49641" y="95545"/>
                    <a:pt x="50361" y="95654"/>
                    <a:pt x="51448" y="96354"/>
                  </a:cubicBezTo>
                  <a:cubicBezTo>
                    <a:pt x="51686" y="96507"/>
                    <a:pt x="51919" y="96748"/>
                    <a:pt x="52155" y="96945"/>
                  </a:cubicBezTo>
                  <a:lnTo>
                    <a:pt x="57243" y="96354"/>
                  </a:lnTo>
                  <a:cubicBezTo>
                    <a:pt x="57810" y="96255"/>
                    <a:pt x="58380" y="96153"/>
                    <a:pt x="58939" y="95763"/>
                  </a:cubicBezTo>
                  <a:cubicBezTo>
                    <a:pt x="59233" y="95558"/>
                    <a:pt x="59505" y="94975"/>
                    <a:pt x="59787" y="94581"/>
                  </a:cubicBezTo>
                  <a:lnTo>
                    <a:pt x="60212" y="93990"/>
                  </a:lnTo>
                  <a:cubicBezTo>
                    <a:pt x="60353" y="93793"/>
                    <a:pt x="60489" y="93501"/>
                    <a:pt x="60636" y="93399"/>
                  </a:cubicBezTo>
                  <a:cubicBezTo>
                    <a:pt x="60918" y="93201"/>
                    <a:pt x="61200" y="92966"/>
                    <a:pt x="61484" y="92807"/>
                  </a:cubicBezTo>
                  <a:cubicBezTo>
                    <a:pt x="63709" y="91566"/>
                    <a:pt x="61819" y="92860"/>
                    <a:pt x="63886" y="91625"/>
                  </a:cubicBezTo>
                  <a:cubicBezTo>
                    <a:pt x="64170" y="91456"/>
                    <a:pt x="64455" y="91294"/>
                    <a:pt x="64734" y="91034"/>
                  </a:cubicBezTo>
                  <a:cubicBezTo>
                    <a:pt x="66176" y="89694"/>
                    <a:pt x="64058" y="91386"/>
                    <a:pt x="65583" y="89261"/>
                  </a:cubicBezTo>
                  <a:cubicBezTo>
                    <a:pt x="65854" y="88882"/>
                    <a:pt x="66153" y="88960"/>
                    <a:pt x="66431" y="88669"/>
                  </a:cubicBezTo>
                  <a:lnTo>
                    <a:pt x="67703" y="86896"/>
                  </a:lnTo>
                  <a:lnTo>
                    <a:pt x="68127" y="86305"/>
                  </a:lnTo>
                  <a:cubicBezTo>
                    <a:pt x="68268" y="86108"/>
                    <a:pt x="68427" y="86059"/>
                    <a:pt x="68551" y="85714"/>
                  </a:cubicBezTo>
                  <a:cubicBezTo>
                    <a:pt x="68692" y="85320"/>
                    <a:pt x="68810" y="84704"/>
                    <a:pt x="68975" y="84532"/>
                  </a:cubicBezTo>
                  <a:cubicBezTo>
                    <a:pt x="69389" y="84099"/>
                    <a:pt x="69824" y="84176"/>
                    <a:pt x="70247" y="83940"/>
                  </a:cubicBezTo>
                  <a:cubicBezTo>
                    <a:pt x="72063" y="82927"/>
                    <a:pt x="70023" y="83711"/>
                    <a:pt x="72226" y="82758"/>
                  </a:cubicBezTo>
                  <a:lnTo>
                    <a:pt x="75194" y="81576"/>
                  </a:lnTo>
                  <a:lnTo>
                    <a:pt x="76042" y="80394"/>
                  </a:lnTo>
                  <a:cubicBezTo>
                    <a:pt x="76183" y="80197"/>
                    <a:pt x="76333" y="80081"/>
                    <a:pt x="76466" y="79802"/>
                  </a:cubicBezTo>
                  <a:cubicBezTo>
                    <a:pt x="76654" y="79408"/>
                    <a:pt x="76836" y="78947"/>
                    <a:pt x="77031" y="78620"/>
                  </a:cubicBezTo>
                  <a:cubicBezTo>
                    <a:pt x="77308" y="78157"/>
                    <a:pt x="77597" y="77832"/>
                    <a:pt x="77879" y="77438"/>
                  </a:cubicBezTo>
                  <a:cubicBezTo>
                    <a:pt x="78021" y="77241"/>
                    <a:pt x="78179" y="77192"/>
                    <a:pt x="78303" y="76847"/>
                  </a:cubicBezTo>
                  <a:cubicBezTo>
                    <a:pt x="78768" y="75551"/>
                    <a:pt x="78639" y="75685"/>
                    <a:pt x="79151" y="75073"/>
                  </a:cubicBezTo>
                  <a:cubicBezTo>
                    <a:pt x="79338" y="74850"/>
                    <a:pt x="79530" y="74705"/>
                    <a:pt x="79717" y="74482"/>
                  </a:cubicBezTo>
                  <a:cubicBezTo>
                    <a:pt x="79860" y="74311"/>
                    <a:pt x="79998" y="74062"/>
                    <a:pt x="80141" y="73891"/>
                  </a:cubicBezTo>
                  <a:cubicBezTo>
                    <a:pt x="80328" y="73668"/>
                    <a:pt x="80520" y="73533"/>
                    <a:pt x="80706" y="73300"/>
                  </a:cubicBezTo>
                  <a:cubicBezTo>
                    <a:pt x="80992" y="72942"/>
                    <a:pt x="81265" y="72420"/>
                    <a:pt x="81554" y="72118"/>
                  </a:cubicBezTo>
                  <a:cubicBezTo>
                    <a:pt x="81931" y="71724"/>
                    <a:pt x="82316" y="71449"/>
                    <a:pt x="82685" y="70935"/>
                  </a:cubicBezTo>
                  <a:cubicBezTo>
                    <a:pt x="82826" y="70738"/>
                    <a:pt x="82966" y="70515"/>
                    <a:pt x="83109" y="70344"/>
                  </a:cubicBezTo>
                  <a:cubicBezTo>
                    <a:pt x="84753" y="68379"/>
                    <a:pt x="82301" y="71485"/>
                    <a:pt x="84522" y="69162"/>
                  </a:cubicBezTo>
                  <a:cubicBezTo>
                    <a:pt x="84812" y="68860"/>
                    <a:pt x="85081" y="68282"/>
                    <a:pt x="85371" y="67980"/>
                  </a:cubicBezTo>
                  <a:cubicBezTo>
                    <a:pt x="85559" y="67783"/>
                    <a:pt x="85750" y="67622"/>
                    <a:pt x="85936" y="67389"/>
                  </a:cubicBezTo>
                  <a:cubicBezTo>
                    <a:pt x="86221" y="67031"/>
                    <a:pt x="86501" y="66600"/>
                    <a:pt x="86784" y="66206"/>
                  </a:cubicBezTo>
                  <a:lnTo>
                    <a:pt x="87208" y="65615"/>
                  </a:lnTo>
                  <a:cubicBezTo>
                    <a:pt x="87349" y="65418"/>
                    <a:pt x="87508" y="65370"/>
                    <a:pt x="87632" y="65024"/>
                  </a:cubicBezTo>
                  <a:cubicBezTo>
                    <a:pt x="87915" y="64236"/>
                    <a:pt x="88147" y="62938"/>
                    <a:pt x="88480" y="62660"/>
                  </a:cubicBezTo>
                  <a:cubicBezTo>
                    <a:pt x="90040" y="61355"/>
                    <a:pt x="89438" y="62113"/>
                    <a:pt x="90318" y="60886"/>
                  </a:cubicBezTo>
                  <a:cubicBezTo>
                    <a:pt x="90742" y="61083"/>
                    <a:pt x="91169" y="61184"/>
                    <a:pt x="91590" y="61477"/>
                  </a:cubicBezTo>
                  <a:cubicBezTo>
                    <a:pt x="91737" y="61580"/>
                    <a:pt x="91868" y="61946"/>
                    <a:pt x="92014" y="62068"/>
                  </a:cubicBezTo>
                  <a:cubicBezTo>
                    <a:pt x="92340" y="62342"/>
                    <a:pt x="92673" y="62463"/>
                    <a:pt x="93003" y="62660"/>
                  </a:cubicBezTo>
                  <a:cubicBezTo>
                    <a:pt x="95310" y="65876"/>
                    <a:pt x="92415" y="62045"/>
                    <a:pt x="94699" y="64433"/>
                  </a:cubicBezTo>
                  <a:cubicBezTo>
                    <a:pt x="94988" y="64735"/>
                    <a:pt x="95265" y="65221"/>
                    <a:pt x="95547" y="65615"/>
                  </a:cubicBezTo>
                  <a:lnTo>
                    <a:pt x="96395" y="66798"/>
                  </a:lnTo>
                  <a:cubicBezTo>
                    <a:pt x="96537" y="66995"/>
                    <a:pt x="96672" y="67286"/>
                    <a:pt x="96819" y="67389"/>
                  </a:cubicBezTo>
                  <a:cubicBezTo>
                    <a:pt x="97102" y="67586"/>
                    <a:pt x="97386" y="67759"/>
                    <a:pt x="97667" y="67980"/>
                  </a:cubicBezTo>
                  <a:cubicBezTo>
                    <a:pt x="98140" y="68350"/>
                    <a:pt x="98604" y="68913"/>
                    <a:pt x="99081" y="69162"/>
                  </a:cubicBezTo>
                  <a:cubicBezTo>
                    <a:pt x="99767" y="69521"/>
                    <a:pt x="100271" y="69667"/>
                    <a:pt x="100918" y="70344"/>
                  </a:cubicBezTo>
                  <a:cubicBezTo>
                    <a:pt x="101629" y="71087"/>
                    <a:pt x="101075" y="70673"/>
                    <a:pt x="101766" y="72118"/>
                  </a:cubicBezTo>
                  <a:cubicBezTo>
                    <a:pt x="101900" y="72396"/>
                    <a:pt x="102057" y="72430"/>
                    <a:pt x="102190" y="72709"/>
                  </a:cubicBezTo>
                  <a:cubicBezTo>
                    <a:pt x="102342" y="73027"/>
                    <a:pt x="102462" y="73573"/>
                    <a:pt x="102614" y="73891"/>
                  </a:cubicBezTo>
                  <a:cubicBezTo>
                    <a:pt x="102748" y="74170"/>
                    <a:pt x="102905" y="74204"/>
                    <a:pt x="103038" y="74482"/>
                  </a:cubicBezTo>
                  <a:cubicBezTo>
                    <a:pt x="103190" y="74800"/>
                    <a:pt x="103310" y="75347"/>
                    <a:pt x="103462" y="75665"/>
                  </a:cubicBezTo>
                  <a:cubicBezTo>
                    <a:pt x="103596" y="75943"/>
                    <a:pt x="103756" y="75953"/>
                    <a:pt x="103886" y="76256"/>
                  </a:cubicBezTo>
                  <a:cubicBezTo>
                    <a:pt x="105344" y="79643"/>
                    <a:pt x="104199" y="77874"/>
                    <a:pt x="105159" y="79211"/>
                  </a:cubicBezTo>
                  <a:cubicBezTo>
                    <a:pt x="105535" y="83940"/>
                    <a:pt x="104970" y="78423"/>
                    <a:pt x="105724" y="81576"/>
                  </a:cubicBezTo>
                  <a:cubicBezTo>
                    <a:pt x="105964" y="82581"/>
                    <a:pt x="106182" y="83775"/>
                    <a:pt x="106289" y="85123"/>
                  </a:cubicBezTo>
                  <a:cubicBezTo>
                    <a:pt x="106336" y="85714"/>
                    <a:pt x="106338" y="86409"/>
                    <a:pt x="106431" y="86896"/>
                  </a:cubicBezTo>
                  <a:cubicBezTo>
                    <a:pt x="106537" y="87451"/>
                    <a:pt x="106713" y="87684"/>
                    <a:pt x="106855" y="88078"/>
                  </a:cubicBezTo>
                  <a:cubicBezTo>
                    <a:pt x="107103" y="91200"/>
                    <a:pt x="106913" y="89333"/>
                    <a:pt x="107561" y="93399"/>
                  </a:cubicBezTo>
                  <a:cubicBezTo>
                    <a:pt x="107656" y="93990"/>
                    <a:pt x="107790" y="94498"/>
                    <a:pt x="107844" y="95172"/>
                  </a:cubicBezTo>
                  <a:cubicBezTo>
                    <a:pt x="108199" y="99629"/>
                    <a:pt x="107720" y="94135"/>
                    <a:pt x="108268" y="98719"/>
                  </a:cubicBezTo>
                  <a:cubicBezTo>
                    <a:pt x="108335" y="99276"/>
                    <a:pt x="108314" y="100013"/>
                    <a:pt x="108409" y="100492"/>
                  </a:cubicBezTo>
                  <a:cubicBezTo>
                    <a:pt x="108560" y="101249"/>
                    <a:pt x="108796" y="101624"/>
                    <a:pt x="108975" y="102266"/>
                  </a:cubicBezTo>
                  <a:cubicBezTo>
                    <a:pt x="109127" y="102810"/>
                    <a:pt x="109271" y="103397"/>
                    <a:pt x="109399" y="104039"/>
                  </a:cubicBezTo>
                  <a:cubicBezTo>
                    <a:pt x="109988" y="106995"/>
                    <a:pt x="109328" y="104827"/>
                    <a:pt x="110106" y="106995"/>
                  </a:cubicBezTo>
                  <a:cubicBezTo>
                    <a:pt x="110859" y="111724"/>
                    <a:pt x="109870" y="106009"/>
                    <a:pt x="110812" y="109950"/>
                  </a:cubicBezTo>
                  <a:cubicBezTo>
                    <a:pt x="110932" y="110453"/>
                    <a:pt x="110986" y="111178"/>
                    <a:pt x="111095" y="111724"/>
                  </a:cubicBezTo>
                  <a:cubicBezTo>
                    <a:pt x="111223" y="112366"/>
                    <a:pt x="111391" y="112855"/>
                    <a:pt x="111519" y="113497"/>
                  </a:cubicBezTo>
                  <a:cubicBezTo>
                    <a:pt x="111628" y="114043"/>
                    <a:pt x="111681" y="114768"/>
                    <a:pt x="111802" y="115270"/>
                  </a:cubicBezTo>
                  <a:cubicBezTo>
                    <a:pt x="111922" y="115773"/>
                    <a:pt x="112095" y="115998"/>
                    <a:pt x="112226" y="116453"/>
                  </a:cubicBezTo>
                  <a:cubicBezTo>
                    <a:pt x="112379" y="116988"/>
                    <a:pt x="112496" y="117691"/>
                    <a:pt x="112650" y="118226"/>
                  </a:cubicBezTo>
                  <a:cubicBezTo>
                    <a:pt x="113015" y="119499"/>
                    <a:pt x="113073" y="119407"/>
                    <a:pt x="113498" y="120000"/>
                  </a:cubicBezTo>
                  <a:cubicBezTo>
                    <a:pt x="113733" y="119802"/>
                    <a:pt x="113996" y="119907"/>
                    <a:pt x="114204" y="119408"/>
                  </a:cubicBezTo>
                  <a:cubicBezTo>
                    <a:pt x="114502" y="118697"/>
                    <a:pt x="114552" y="116337"/>
                    <a:pt x="114628" y="115270"/>
                  </a:cubicBezTo>
                  <a:cubicBezTo>
                    <a:pt x="114714" y="114077"/>
                    <a:pt x="114911" y="111724"/>
                    <a:pt x="114911" y="111724"/>
                  </a:cubicBezTo>
                  <a:cubicBezTo>
                    <a:pt x="114958" y="108571"/>
                    <a:pt x="115002" y="105417"/>
                    <a:pt x="115053" y="102266"/>
                  </a:cubicBezTo>
                  <a:cubicBezTo>
                    <a:pt x="115096" y="99506"/>
                    <a:pt x="115194" y="96755"/>
                    <a:pt x="115194" y="93990"/>
                  </a:cubicBezTo>
                  <a:cubicBezTo>
                    <a:pt x="115194" y="91302"/>
                    <a:pt x="115125" y="86032"/>
                    <a:pt x="114911" y="82758"/>
                  </a:cubicBezTo>
                  <a:cubicBezTo>
                    <a:pt x="114833" y="81556"/>
                    <a:pt x="114794" y="80248"/>
                    <a:pt x="114628" y="79211"/>
                  </a:cubicBezTo>
                  <a:lnTo>
                    <a:pt x="114063" y="75665"/>
                  </a:lnTo>
                  <a:cubicBezTo>
                    <a:pt x="113969" y="75073"/>
                    <a:pt x="113834" y="74565"/>
                    <a:pt x="113780" y="73891"/>
                  </a:cubicBezTo>
                  <a:cubicBezTo>
                    <a:pt x="113425" y="69434"/>
                    <a:pt x="113904" y="74928"/>
                    <a:pt x="113356" y="70344"/>
                  </a:cubicBezTo>
                  <a:cubicBezTo>
                    <a:pt x="113290" y="69787"/>
                    <a:pt x="113262" y="69162"/>
                    <a:pt x="113215" y="68571"/>
                  </a:cubicBezTo>
                  <a:cubicBezTo>
                    <a:pt x="113262" y="67980"/>
                    <a:pt x="113251" y="67238"/>
                    <a:pt x="113356" y="66798"/>
                  </a:cubicBezTo>
                  <a:cubicBezTo>
                    <a:pt x="113842" y="64765"/>
                    <a:pt x="114095" y="64585"/>
                    <a:pt x="114628" y="63842"/>
                  </a:cubicBezTo>
                  <a:cubicBezTo>
                    <a:pt x="114770" y="63251"/>
                    <a:pt x="114925" y="62711"/>
                    <a:pt x="115053" y="62068"/>
                  </a:cubicBezTo>
                  <a:cubicBezTo>
                    <a:pt x="115161" y="61523"/>
                    <a:pt x="115194" y="60689"/>
                    <a:pt x="115335" y="60295"/>
                  </a:cubicBezTo>
                  <a:cubicBezTo>
                    <a:pt x="115497" y="59844"/>
                    <a:pt x="115719" y="59989"/>
                    <a:pt x="115901" y="59704"/>
                  </a:cubicBezTo>
                  <a:cubicBezTo>
                    <a:pt x="116098" y="59394"/>
                    <a:pt x="116273" y="58880"/>
                    <a:pt x="116466" y="58522"/>
                  </a:cubicBezTo>
                  <a:cubicBezTo>
                    <a:pt x="116698" y="58091"/>
                    <a:pt x="116935" y="57712"/>
                    <a:pt x="117173" y="57339"/>
                  </a:cubicBezTo>
                  <a:cubicBezTo>
                    <a:pt x="117312" y="57121"/>
                    <a:pt x="117460" y="56994"/>
                    <a:pt x="117597" y="56748"/>
                  </a:cubicBezTo>
                  <a:cubicBezTo>
                    <a:pt x="117790" y="56401"/>
                    <a:pt x="117974" y="55960"/>
                    <a:pt x="118162" y="55566"/>
                  </a:cubicBezTo>
                  <a:cubicBezTo>
                    <a:pt x="118508" y="51226"/>
                    <a:pt x="118234" y="52900"/>
                    <a:pt x="118869" y="50246"/>
                  </a:cubicBezTo>
                  <a:cubicBezTo>
                    <a:pt x="118916" y="49655"/>
                    <a:pt x="118938" y="49017"/>
                    <a:pt x="119010" y="48472"/>
                  </a:cubicBezTo>
                  <a:cubicBezTo>
                    <a:pt x="119175" y="47230"/>
                    <a:pt x="119468" y="46274"/>
                    <a:pt x="119575" y="44926"/>
                  </a:cubicBezTo>
                  <a:cubicBezTo>
                    <a:pt x="119771" y="42478"/>
                    <a:pt x="119634" y="43671"/>
                    <a:pt x="120000" y="41379"/>
                  </a:cubicBezTo>
                  <a:cubicBezTo>
                    <a:pt x="119952" y="39408"/>
                    <a:pt x="119930" y="37425"/>
                    <a:pt x="119858" y="35467"/>
                  </a:cubicBezTo>
                  <a:cubicBezTo>
                    <a:pt x="119835" y="34852"/>
                    <a:pt x="119799" y="34213"/>
                    <a:pt x="119717" y="33694"/>
                  </a:cubicBezTo>
                  <a:cubicBezTo>
                    <a:pt x="119606" y="32998"/>
                    <a:pt x="119446" y="32456"/>
                    <a:pt x="119293" y="31921"/>
                  </a:cubicBezTo>
                  <a:cubicBezTo>
                    <a:pt x="119162" y="31466"/>
                    <a:pt x="119010" y="31133"/>
                    <a:pt x="118869" y="30738"/>
                  </a:cubicBezTo>
                  <a:cubicBezTo>
                    <a:pt x="118775" y="30147"/>
                    <a:pt x="118730" y="29342"/>
                    <a:pt x="118586" y="28965"/>
                  </a:cubicBezTo>
                  <a:cubicBezTo>
                    <a:pt x="118333" y="28304"/>
                    <a:pt x="117738" y="27783"/>
                    <a:pt x="117738" y="27783"/>
                  </a:cubicBezTo>
                  <a:cubicBezTo>
                    <a:pt x="117514" y="27917"/>
                    <a:pt x="116352" y="28533"/>
                    <a:pt x="116042" y="28965"/>
                  </a:cubicBezTo>
                  <a:cubicBezTo>
                    <a:pt x="115842" y="29244"/>
                    <a:pt x="115672" y="29820"/>
                    <a:pt x="115477" y="30147"/>
                  </a:cubicBezTo>
                  <a:cubicBezTo>
                    <a:pt x="115200" y="30610"/>
                    <a:pt x="114911" y="30935"/>
                    <a:pt x="114628" y="31330"/>
                  </a:cubicBezTo>
                  <a:lnTo>
                    <a:pt x="114204" y="31921"/>
                  </a:lnTo>
                  <a:cubicBezTo>
                    <a:pt x="114063" y="32118"/>
                    <a:pt x="113927" y="32390"/>
                    <a:pt x="113780" y="32512"/>
                  </a:cubicBezTo>
                  <a:cubicBezTo>
                    <a:pt x="113545" y="32709"/>
                    <a:pt x="113307" y="32859"/>
                    <a:pt x="113074" y="33103"/>
                  </a:cubicBezTo>
                  <a:cubicBezTo>
                    <a:pt x="112929" y="33254"/>
                    <a:pt x="112787" y="33449"/>
                    <a:pt x="112650" y="33694"/>
                  </a:cubicBezTo>
                  <a:cubicBezTo>
                    <a:pt x="112456" y="34041"/>
                    <a:pt x="112292" y="34723"/>
                    <a:pt x="112084" y="34876"/>
                  </a:cubicBezTo>
                  <a:cubicBezTo>
                    <a:pt x="111479" y="35323"/>
                    <a:pt x="110859" y="35270"/>
                    <a:pt x="110247" y="35467"/>
                  </a:cubicBezTo>
                  <a:cubicBezTo>
                    <a:pt x="110106" y="35665"/>
                    <a:pt x="109960" y="35813"/>
                    <a:pt x="109823" y="36059"/>
                  </a:cubicBezTo>
                  <a:cubicBezTo>
                    <a:pt x="109629" y="36406"/>
                    <a:pt x="109455" y="36931"/>
                    <a:pt x="109257" y="37241"/>
                  </a:cubicBezTo>
                  <a:cubicBezTo>
                    <a:pt x="109076" y="37526"/>
                    <a:pt x="108878" y="37599"/>
                    <a:pt x="108692" y="37832"/>
                  </a:cubicBezTo>
                  <a:cubicBezTo>
                    <a:pt x="108407" y="38190"/>
                    <a:pt x="108127" y="38620"/>
                    <a:pt x="107844" y="39014"/>
                  </a:cubicBezTo>
                  <a:cubicBezTo>
                    <a:pt x="107703" y="39211"/>
                    <a:pt x="107544" y="39260"/>
                    <a:pt x="107420" y="39605"/>
                  </a:cubicBezTo>
                  <a:cubicBezTo>
                    <a:pt x="107279" y="40000"/>
                    <a:pt x="107152" y="40508"/>
                    <a:pt x="106996" y="40788"/>
                  </a:cubicBezTo>
                  <a:cubicBezTo>
                    <a:pt x="106817" y="41108"/>
                    <a:pt x="106617" y="41145"/>
                    <a:pt x="106431" y="41379"/>
                  </a:cubicBezTo>
                  <a:cubicBezTo>
                    <a:pt x="106145" y="41737"/>
                    <a:pt x="105865" y="42167"/>
                    <a:pt x="105583" y="42561"/>
                  </a:cubicBezTo>
                  <a:lnTo>
                    <a:pt x="105159" y="43152"/>
                  </a:lnTo>
                  <a:cubicBezTo>
                    <a:pt x="105017" y="43349"/>
                    <a:pt x="104883" y="43675"/>
                    <a:pt x="104734" y="43743"/>
                  </a:cubicBezTo>
                  <a:lnTo>
                    <a:pt x="103462" y="44334"/>
                  </a:lnTo>
                  <a:cubicBezTo>
                    <a:pt x="101625" y="44137"/>
                    <a:pt x="99784" y="44233"/>
                    <a:pt x="97950" y="43743"/>
                  </a:cubicBezTo>
                  <a:cubicBezTo>
                    <a:pt x="97562" y="43640"/>
                    <a:pt x="97203" y="42828"/>
                    <a:pt x="96819" y="42561"/>
                  </a:cubicBezTo>
                  <a:cubicBezTo>
                    <a:pt x="96537" y="42364"/>
                    <a:pt x="96256" y="42119"/>
                    <a:pt x="95971" y="41970"/>
                  </a:cubicBezTo>
                  <a:cubicBezTo>
                    <a:pt x="95501" y="41724"/>
                    <a:pt x="95029" y="41583"/>
                    <a:pt x="94558" y="41379"/>
                  </a:cubicBezTo>
                  <a:lnTo>
                    <a:pt x="91872" y="40197"/>
                  </a:lnTo>
                  <a:cubicBezTo>
                    <a:pt x="91018" y="39303"/>
                    <a:pt x="91491" y="39862"/>
                    <a:pt x="90459" y="38423"/>
                  </a:cubicBezTo>
                  <a:cubicBezTo>
                    <a:pt x="90318" y="38226"/>
                    <a:pt x="90184" y="37869"/>
                    <a:pt x="90035" y="37832"/>
                  </a:cubicBezTo>
                  <a:lnTo>
                    <a:pt x="87632" y="37241"/>
                  </a:lnTo>
                  <a:cubicBezTo>
                    <a:pt x="87363" y="37016"/>
                    <a:pt x="86791" y="36665"/>
                    <a:pt x="86501" y="36059"/>
                  </a:cubicBezTo>
                  <a:cubicBezTo>
                    <a:pt x="86349" y="35741"/>
                    <a:pt x="86232" y="35165"/>
                    <a:pt x="86077" y="34876"/>
                  </a:cubicBezTo>
                  <a:cubicBezTo>
                    <a:pt x="85805" y="34370"/>
                    <a:pt x="85229" y="33694"/>
                    <a:pt x="85229" y="33694"/>
                  </a:cubicBezTo>
                  <a:cubicBezTo>
                    <a:pt x="84946" y="31921"/>
                    <a:pt x="84994" y="31724"/>
                    <a:pt x="84522" y="30738"/>
                  </a:cubicBezTo>
                  <a:cubicBezTo>
                    <a:pt x="84389" y="30460"/>
                    <a:pt x="84229" y="30450"/>
                    <a:pt x="84098" y="30147"/>
                  </a:cubicBezTo>
                  <a:cubicBezTo>
                    <a:pt x="83801" y="29457"/>
                    <a:pt x="83573" y="28232"/>
                    <a:pt x="83250" y="27783"/>
                  </a:cubicBezTo>
                  <a:cubicBezTo>
                    <a:pt x="82241" y="26376"/>
                    <a:pt x="82650" y="27292"/>
                    <a:pt x="81978" y="25418"/>
                  </a:cubicBezTo>
                  <a:cubicBezTo>
                    <a:pt x="81319" y="21280"/>
                    <a:pt x="81696" y="22660"/>
                    <a:pt x="80989" y="20689"/>
                  </a:cubicBezTo>
                  <a:cubicBezTo>
                    <a:pt x="80512" y="17700"/>
                    <a:pt x="80965" y="19752"/>
                    <a:pt x="80282" y="18325"/>
                  </a:cubicBezTo>
                  <a:cubicBezTo>
                    <a:pt x="80130" y="18007"/>
                    <a:pt x="80013" y="17431"/>
                    <a:pt x="79858" y="17142"/>
                  </a:cubicBezTo>
                  <a:cubicBezTo>
                    <a:pt x="79586" y="16636"/>
                    <a:pt x="79010" y="15960"/>
                    <a:pt x="79010" y="15960"/>
                  </a:cubicBezTo>
                  <a:cubicBezTo>
                    <a:pt x="78869" y="15369"/>
                    <a:pt x="78752" y="14650"/>
                    <a:pt x="78586" y="14187"/>
                  </a:cubicBezTo>
                  <a:cubicBezTo>
                    <a:pt x="78462" y="13841"/>
                    <a:pt x="78295" y="13874"/>
                    <a:pt x="78162" y="13596"/>
                  </a:cubicBezTo>
                  <a:cubicBezTo>
                    <a:pt x="78010" y="13278"/>
                    <a:pt x="77890" y="12731"/>
                    <a:pt x="77738" y="12413"/>
                  </a:cubicBezTo>
                  <a:cubicBezTo>
                    <a:pt x="77605" y="12135"/>
                    <a:pt x="77444" y="12125"/>
                    <a:pt x="77314" y="11822"/>
                  </a:cubicBezTo>
                  <a:cubicBezTo>
                    <a:pt x="77017" y="11132"/>
                    <a:pt x="76466" y="9458"/>
                    <a:pt x="76466" y="9458"/>
                  </a:cubicBezTo>
                  <a:cubicBezTo>
                    <a:pt x="76110" y="7227"/>
                    <a:pt x="76148" y="7075"/>
                    <a:pt x="75477" y="5320"/>
                  </a:cubicBezTo>
                  <a:cubicBezTo>
                    <a:pt x="75350" y="4989"/>
                    <a:pt x="75186" y="5007"/>
                    <a:pt x="75053" y="4729"/>
                  </a:cubicBezTo>
                  <a:cubicBezTo>
                    <a:pt x="74901" y="4411"/>
                    <a:pt x="74770" y="3940"/>
                    <a:pt x="74628" y="3546"/>
                  </a:cubicBezTo>
                  <a:cubicBezTo>
                    <a:pt x="74534" y="2955"/>
                    <a:pt x="74466" y="2275"/>
                    <a:pt x="74346" y="1773"/>
                  </a:cubicBezTo>
                  <a:cubicBezTo>
                    <a:pt x="73883" y="-163"/>
                    <a:pt x="73922" y="1480"/>
                    <a:pt x="73922"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570" name="Shape 570"/>
            <p:cNvSpPr/>
            <p:nvPr/>
          </p:nvSpPr>
          <p:spPr>
            <a:xfrm>
              <a:off x="1915640" y="1256983"/>
              <a:ext cx="1602563" cy="87496"/>
            </a:xfrm>
            <a:custGeom>
              <a:pathLst>
                <a:path extrusionOk="0" h="120000" w="120000">
                  <a:moveTo>
                    <a:pt x="119999" y="76353"/>
                  </a:moveTo>
                  <a:cubicBezTo>
                    <a:pt x="118823" y="73275"/>
                    <a:pt x="117587" y="70762"/>
                    <a:pt x="116426" y="65445"/>
                  </a:cubicBezTo>
                  <a:cubicBezTo>
                    <a:pt x="116122" y="64051"/>
                    <a:pt x="115846" y="60432"/>
                    <a:pt x="115533" y="59991"/>
                  </a:cubicBezTo>
                  <a:cubicBezTo>
                    <a:pt x="113255" y="56782"/>
                    <a:pt x="110967" y="56356"/>
                    <a:pt x="108684" y="54538"/>
                  </a:cubicBezTo>
                  <a:cubicBezTo>
                    <a:pt x="107692" y="52720"/>
                    <a:pt x="106693" y="51862"/>
                    <a:pt x="105707" y="49084"/>
                  </a:cubicBezTo>
                  <a:cubicBezTo>
                    <a:pt x="105396" y="48210"/>
                    <a:pt x="105126" y="44039"/>
                    <a:pt x="104813" y="43630"/>
                  </a:cubicBezTo>
                  <a:cubicBezTo>
                    <a:pt x="102336" y="40389"/>
                    <a:pt x="99851" y="39994"/>
                    <a:pt x="97369" y="38176"/>
                  </a:cubicBezTo>
                  <a:cubicBezTo>
                    <a:pt x="94699" y="25948"/>
                    <a:pt x="97022" y="35253"/>
                    <a:pt x="92009" y="27269"/>
                  </a:cubicBezTo>
                  <a:cubicBezTo>
                    <a:pt x="91114" y="25842"/>
                    <a:pt x="90223" y="23633"/>
                    <a:pt x="89330" y="21815"/>
                  </a:cubicBezTo>
                  <a:cubicBezTo>
                    <a:pt x="81995" y="-22962"/>
                    <a:pt x="89552" y="21342"/>
                    <a:pt x="68188" y="10907"/>
                  </a:cubicBezTo>
                  <a:cubicBezTo>
                    <a:pt x="67486" y="10565"/>
                    <a:pt x="66800" y="7048"/>
                    <a:pt x="66104" y="5453"/>
                  </a:cubicBezTo>
                  <a:cubicBezTo>
                    <a:pt x="65212" y="3411"/>
                    <a:pt x="64317" y="1817"/>
                    <a:pt x="63424" y="0"/>
                  </a:cubicBezTo>
                  <a:lnTo>
                    <a:pt x="39305" y="5453"/>
                  </a:lnTo>
                  <a:cubicBezTo>
                    <a:pt x="37400" y="6265"/>
                    <a:pt x="38049" y="16531"/>
                    <a:pt x="36029" y="21815"/>
                  </a:cubicBezTo>
                  <a:cubicBezTo>
                    <a:pt x="35334" y="23633"/>
                    <a:pt x="34637" y="25155"/>
                    <a:pt x="33945" y="27269"/>
                  </a:cubicBezTo>
                  <a:cubicBezTo>
                    <a:pt x="32116" y="32853"/>
                    <a:pt x="32655" y="33630"/>
                    <a:pt x="30669" y="38176"/>
                  </a:cubicBezTo>
                  <a:cubicBezTo>
                    <a:pt x="29680" y="40442"/>
                    <a:pt x="28681" y="41215"/>
                    <a:pt x="27692" y="43630"/>
                  </a:cubicBezTo>
                  <a:cubicBezTo>
                    <a:pt x="27190" y="44855"/>
                    <a:pt x="26705" y="47934"/>
                    <a:pt x="26203" y="49084"/>
                  </a:cubicBezTo>
                  <a:cubicBezTo>
                    <a:pt x="25115" y="51575"/>
                    <a:pt x="24019" y="52720"/>
                    <a:pt x="22928" y="54538"/>
                  </a:cubicBezTo>
                  <a:cubicBezTo>
                    <a:pt x="19073" y="68658"/>
                    <a:pt x="24748" y="49006"/>
                    <a:pt x="17568" y="65445"/>
                  </a:cubicBezTo>
                  <a:cubicBezTo>
                    <a:pt x="17256" y="66158"/>
                    <a:pt x="16981" y="69652"/>
                    <a:pt x="16674" y="70899"/>
                  </a:cubicBezTo>
                  <a:cubicBezTo>
                    <a:pt x="15052" y="77503"/>
                    <a:pt x="13531" y="77366"/>
                    <a:pt x="11910" y="87261"/>
                  </a:cubicBezTo>
                  <a:cubicBezTo>
                    <a:pt x="11274" y="91146"/>
                    <a:pt x="10480" y="96456"/>
                    <a:pt x="9826" y="98168"/>
                  </a:cubicBezTo>
                  <a:cubicBezTo>
                    <a:pt x="8838" y="100752"/>
                    <a:pt x="7840" y="101604"/>
                    <a:pt x="6848" y="103622"/>
                  </a:cubicBezTo>
                  <a:cubicBezTo>
                    <a:pt x="6053" y="105241"/>
                    <a:pt x="5260" y="107258"/>
                    <a:pt x="4466" y="109076"/>
                  </a:cubicBezTo>
                  <a:cubicBezTo>
                    <a:pt x="4168" y="110894"/>
                    <a:pt x="3882" y="113584"/>
                    <a:pt x="3573" y="114530"/>
                  </a:cubicBezTo>
                  <a:cubicBezTo>
                    <a:pt x="1589" y="120586"/>
                    <a:pt x="1463" y="119983"/>
                    <a:pt x="0" y="119983"/>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pic>
        <p:nvPicPr>
          <p:cNvPr descr="Picture" id="571" name="Shape 571"/>
          <p:cNvPicPr preferRelativeResize="0"/>
          <p:nvPr/>
        </p:nvPicPr>
        <p:blipFill rotWithShape="1">
          <a:blip r:embed="rId3">
            <a:alphaModFix/>
          </a:blip>
          <a:srcRect b="0" l="39274" r="0" t="0"/>
          <a:stretch/>
        </p:blipFill>
        <p:spPr>
          <a:xfrm>
            <a:off x="4953000" y="1808926"/>
            <a:ext cx="3499351" cy="3343274"/>
          </a:xfrm>
          <a:prstGeom prst="rect">
            <a:avLst/>
          </a:prstGeom>
          <a:noFill/>
          <a:ln>
            <a:noFill/>
          </a:ln>
        </p:spPr>
      </p:pic>
      <p:sp>
        <p:nvSpPr>
          <p:cNvPr id="572" name="Shape 572"/>
          <p:cNvSpPr txBox="1"/>
          <p:nvPr/>
        </p:nvSpPr>
        <p:spPr>
          <a:xfrm>
            <a:off x="2501916" y="247559"/>
            <a:ext cx="4190999"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600">
                <a:solidFill>
                  <a:schemeClr val="dk1"/>
                </a:solidFill>
                <a:latin typeface="Calibri"/>
                <a:ea typeface="Calibri"/>
                <a:cs typeface="Calibri"/>
                <a:sym typeface="Calibri"/>
              </a:rPr>
              <a:t>Draw an electric field</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7" name="Shape 577"/>
        <p:cNvGrpSpPr/>
        <p:nvPr/>
      </p:nvGrpSpPr>
      <p:grpSpPr>
        <a:xfrm>
          <a:off x="0" y="0"/>
          <a:ext cx="0" cy="0"/>
          <a:chOff x="0" y="0"/>
          <a:chExt cx="0" cy="0"/>
        </a:xfrm>
      </p:grpSpPr>
      <p:sp>
        <p:nvSpPr>
          <p:cNvPr id="578" name="Shape 57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800" u="none" cap="none" strike="noStrike">
                <a:solidFill>
                  <a:schemeClr val="dk1"/>
                </a:solidFill>
                <a:latin typeface="Calibri"/>
                <a:ea typeface="Calibri"/>
                <a:cs typeface="Calibri"/>
                <a:sym typeface="Calibri"/>
              </a:rPr>
              <a:t>Pick what electric discharge your fish makes!</a:t>
            </a:r>
          </a:p>
        </p:txBody>
      </p:sp>
      <p:pic>
        <p:nvPicPr>
          <p:cNvPr id="579" name="Shape 579"/>
          <p:cNvPicPr preferRelativeResize="0"/>
          <p:nvPr/>
        </p:nvPicPr>
        <p:blipFill rotWithShape="1">
          <a:blip r:embed="rId3">
            <a:alphaModFix/>
          </a:blip>
          <a:srcRect b="0" l="0" r="0" t="0"/>
          <a:stretch/>
        </p:blipFill>
        <p:spPr>
          <a:xfrm>
            <a:off x="609600" y="2971800"/>
            <a:ext cx="3233057" cy="2057400"/>
          </a:xfrm>
          <a:prstGeom prst="rect">
            <a:avLst/>
          </a:prstGeom>
          <a:noFill/>
          <a:ln>
            <a:noFill/>
          </a:ln>
        </p:spPr>
      </p:pic>
      <p:pic>
        <p:nvPicPr>
          <p:cNvPr id="580" name="Shape 580"/>
          <p:cNvPicPr preferRelativeResize="0"/>
          <p:nvPr/>
        </p:nvPicPr>
        <p:blipFill rotWithShape="1">
          <a:blip r:embed="rId4">
            <a:alphaModFix/>
          </a:blip>
          <a:srcRect b="0" l="0" r="0" t="0"/>
          <a:stretch/>
        </p:blipFill>
        <p:spPr>
          <a:xfrm>
            <a:off x="6019800" y="2971800"/>
            <a:ext cx="2819400" cy="2068781"/>
          </a:xfrm>
          <a:prstGeom prst="rect">
            <a:avLst/>
          </a:prstGeom>
          <a:noFill/>
          <a:ln>
            <a:noFill/>
          </a:ln>
        </p:spPr>
      </p:pic>
      <p:sp>
        <p:nvSpPr>
          <p:cNvPr id="581" name="Shape 581"/>
          <p:cNvSpPr txBox="1"/>
          <p:nvPr/>
        </p:nvSpPr>
        <p:spPr>
          <a:xfrm>
            <a:off x="1905000" y="2971800"/>
            <a:ext cx="914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lt1"/>
                </a:solidFill>
                <a:latin typeface="Calibri"/>
                <a:ea typeface="Calibri"/>
                <a:cs typeface="Calibri"/>
                <a:sym typeface="Calibri"/>
              </a:rPr>
              <a:t>1</a:t>
            </a:r>
          </a:p>
        </p:txBody>
      </p:sp>
      <p:sp>
        <p:nvSpPr>
          <p:cNvPr id="582" name="Shape 582"/>
          <p:cNvSpPr txBox="1"/>
          <p:nvPr/>
        </p:nvSpPr>
        <p:spPr>
          <a:xfrm>
            <a:off x="7086600" y="4267200"/>
            <a:ext cx="914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lt1"/>
                </a:solidFill>
                <a:latin typeface="Calibri"/>
                <a:ea typeface="Calibri"/>
                <a:cs typeface="Calibri"/>
                <a:sym typeface="Calibri"/>
              </a:rPr>
              <a:t>1</a:t>
            </a:r>
          </a:p>
        </p:txBody>
      </p:sp>
      <p:sp>
        <p:nvSpPr>
          <p:cNvPr id="583" name="Shape 583"/>
          <p:cNvSpPr txBox="1"/>
          <p:nvPr/>
        </p:nvSpPr>
        <p:spPr>
          <a:xfrm>
            <a:off x="7239000" y="2997314"/>
            <a:ext cx="914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lt1"/>
                </a:solidFill>
                <a:latin typeface="Calibri"/>
                <a:ea typeface="Calibri"/>
                <a:cs typeface="Calibri"/>
                <a:sym typeface="Calibri"/>
              </a:rPr>
              <a:t>2</a:t>
            </a:r>
          </a:p>
        </p:txBody>
      </p:sp>
      <p:sp>
        <p:nvSpPr>
          <p:cNvPr id="584" name="Shape 584"/>
          <p:cNvSpPr txBox="1"/>
          <p:nvPr/>
        </p:nvSpPr>
        <p:spPr>
          <a:xfrm>
            <a:off x="2271461" y="4636532"/>
            <a:ext cx="914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lt1"/>
                </a:solidFill>
                <a:latin typeface="Calibri"/>
                <a:ea typeface="Calibri"/>
                <a:cs typeface="Calibri"/>
                <a:sym typeface="Calibri"/>
              </a:rPr>
              <a:t>2</a:t>
            </a:r>
          </a:p>
        </p:txBody>
      </p:sp>
      <p:sp>
        <p:nvSpPr>
          <p:cNvPr id="585" name="Shape 585"/>
          <p:cNvSpPr txBox="1"/>
          <p:nvPr/>
        </p:nvSpPr>
        <p:spPr>
          <a:xfrm>
            <a:off x="7675875" y="4671248"/>
            <a:ext cx="9144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lt1"/>
                </a:solidFill>
                <a:latin typeface="Calibri"/>
                <a:ea typeface="Calibri"/>
                <a:cs typeface="Calibri"/>
                <a:sym typeface="Calibri"/>
              </a:rPr>
              <a:t>3</a:t>
            </a:r>
          </a:p>
        </p:txBody>
      </p:sp>
      <p:sp>
        <p:nvSpPr>
          <p:cNvPr id="586" name="Shape 586"/>
          <p:cNvSpPr txBox="1"/>
          <p:nvPr/>
        </p:nvSpPr>
        <p:spPr>
          <a:xfrm>
            <a:off x="1204662" y="1787759"/>
            <a:ext cx="3048000" cy="113877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4000">
                <a:solidFill>
                  <a:schemeClr val="dk1"/>
                </a:solidFill>
                <a:latin typeface="Calibri"/>
                <a:ea typeface="Calibri"/>
                <a:cs typeface="Calibri"/>
                <a:sym typeface="Calibri"/>
              </a:rPr>
              <a:t>Biphasic</a:t>
            </a:r>
            <a:br>
              <a:rPr lang="en-US" sz="40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Bi means two</a:t>
            </a:r>
          </a:p>
        </p:txBody>
      </p:sp>
      <p:sp>
        <p:nvSpPr>
          <p:cNvPr id="587" name="Shape 587"/>
          <p:cNvSpPr txBox="1"/>
          <p:nvPr/>
        </p:nvSpPr>
        <p:spPr>
          <a:xfrm>
            <a:off x="5905500" y="1787759"/>
            <a:ext cx="3924299" cy="113877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4000">
                <a:solidFill>
                  <a:schemeClr val="dk1"/>
                </a:solidFill>
                <a:latin typeface="Calibri"/>
                <a:ea typeface="Calibri"/>
                <a:cs typeface="Calibri"/>
                <a:sym typeface="Calibri"/>
              </a:rPr>
              <a:t>Triphasic</a:t>
            </a:r>
            <a:br>
              <a:rPr lang="en-US" sz="40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Tri means three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1" name="Shape 591"/>
        <p:cNvGrpSpPr/>
        <p:nvPr/>
      </p:nvGrpSpPr>
      <p:grpSpPr>
        <a:xfrm>
          <a:off x="0" y="0"/>
          <a:ext cx="0" cy="0"/>
          <a:chOff x="0" y="0"/>
          <a:chExt cx="0" cy="0"/>
        </a:xfrm>
      </p:grpSpPr>
      <p:sp>
        <p:nvSpPr>
          <p:cNvPr id="592" name="Shape 592"/>
          <p:cNvSpPr txBox="1"/>
          <p:nvPr>
            <p:ph type="title"/>
          </p:nvPr>
        </p:nvSpPr>
        <p:spPr>
          <a:xfrm>
            <a:off x="457200" y="28194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Part II</a:t>
            </a:r>
          </a:p>
        </p:txBody>
      </p:sp>
      <p:sp>
        <p:nvSpPr>
          <p:cNvPr id="593" name="Shape 59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nvSpPr>
        <p:spPr>
          <a:xfrm>
            <a:off x="1219200" y="962561"/>
            <a:ext cx="6934199" cy="1323439"/>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Calibri"/>
              <a:buNone/>
            </a:pPr>
            <a:r>
              <a:rPr b="0" i="0" lang="en-US" sz="4000" u="none" cap="none" strike="noStrike">
                <a:solidFill>
                  <a:schemeClr val="dk1"/>
                </a:solidFill>
                <a:latin typeface="Calibri"/>
                <a:ea typeface="Calibri"/>
                <a:cs typeface="Calibri"/>
                <a:sym typeface="Calibri"/>
              </a:rPr>
              <a:t>Building a Biological Battery; Electric Fish Know Watt to Do!</a:t>
            </a:r>
          </a:p>
        </p:txBody>
      </p:sp>
      <p:sp>
        <p:nvSpPr>
          <p:cNvPr id="599" name="Shape 599"/>
          <p:cNvSpPr txBox="1"/>
          <p:nvPr/>
        </p:nvSpPr>
        <p:spPr>
          <a:xfrm>
            <a:off x="914400" y="3354050"/>
            <a:ext cx="6915106" cy="1446550"/>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How did evolution produce a biological battery?</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x="0" y="0"/>
          <a:ext cx="0" cy="0"/>
          <a:chOff x="0" y="0"/>
          <a:chExt cx="0" cy="0"/>
        </a:xfrm>
      </p:grpSpPr>
      <p:sp>
        <p:nvSpPr>
          <p:cNvPr id="605" name="Shape 605"/>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Serial evolution/step by step evolution</a:t>
            </a:r>
          </a:p>
        </p:txBody>
      </p:sp>
      <p:pic>
        <p:nvPicPr>
          <p:cNvPr descr="Image result for april the giraffe" id="606" name="Shape 606"/>
          <p:cNvPicPr preferRelativeResize="0"/>
          <p:nvPr/>
        </p:nvPicPr>
        <p:blipFill rotWithShape="1">
          <a:blip r:embed="rId3">
            <a:alphaModFix/>
          </a:blip>
          <a:srcRect b="0" l="0" r="47529" t="0"/>
          <a:stretch/>
        </p:blipFill>
        <p:spPr>
          <a:xfrm>
            <a:off x="1676400" y="914399"/>
            <a:ext cx="5410200" cy="576583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x="0" y="0"/>
          <a:ext cx="0" cy="0"/>
          <a:chOff x="0" y="0"/>
          <a:chExt cx="0" cy="0"/>
        </a:xfrm>
      </p:grpSpPr>
      <p:sp>
        <p:nvSpPr>
          <p:cNvPr id="612" name="Shape 612"/>
          <p:cNvSpPr txBox="1"/>
          <p:nvPr/>
        </p:nvSpPr>
        <p:spPr>
          <a:xfrm>
            <a:off x="152400" y="48126"/>
            <a:ext cx="8991600" cy="4525963"/>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Most evolution occurs in small pieces, step by step:</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How did the giraffe get such a long neck?</a:t>
            </a:r>
          </a:p>
        </p:txBody>
      </p:sp>
      <p:pic>
        <p:nvPicPr>
          <p:cNvPr descr="A female black-faced impala" id="613" name="Shape 613"/>
          <p:cNvPicPr preferRelativeResize="0"/>
          <p:nvPr/>
        </p:nvPicPr>
        <p:blipFill rotWithShape="1">
          <a:blip r:embed="rId3">
            <a:alphaModFix/>
          </a:blip>
          <a:srcRect b="0" l="16612" r="0" t="0"/>
          <a:stretch/>
        </p:blipFill>
        <p:spPr>
          <a:xfrm>
            <a:off x="1296020" y="1143000"/>
            <a:ext cx="6704355" cy="5362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sp>
        <p:nvSpPr>
          <p:cNvPr id="619" name="Shape 619"/>
          <p:cNvSpPr txBox="1"/>
          <p:nvPr/>
        </p:nvSpPr>
        <p:spPr>
          <a:xfrm>
            <a:off x="152400" y="48126"/>
            <a:ext cx="8991600" cy="4525963"/>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Most evolution occurs in small pieces, step by step:</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How did the giraffe get such a long neck?</a:t>
            </a:r>
          </a:p>
        </p:txBody>
      </p:sp>
      <p:pic>
        <p:nvPicPr>
          <p:cNvPr descr="http://gregstevens.com/wp-content/uploads/2012/12/natural-selection-at-work.jpg" id="620" name="Shape 620"/>
          <p:cNvPicPr preferRelativeResize="0"/>
          <p:nvPr/>
        </p:nvPicPr>
        <p:blipFill rotWithShape="1">
          <a:blip r:embed="rId3">
            <a:alphaModFix/>
          </a:blip>
          <a:srcRect b="0" l="0" r="0" t="0"/>
          <a:stretch/>
        </p:blipFill>
        <p:spPr>
          <a:xfrm>
            <a:off x="2286000" y="1524000"/>
            <a:ext cx="4324348" cy="46767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5" name="Shape 625"/>
        <p:cNvGrpSpPr/>
        <p:nvPr/>
      </p:nvGrpSpPr>
      <p:grpSpPr>
        <a:xfrm>
          <a:off x="0" y="0"/>
          <a:ext cx="0" cy="0"/>
          <a:chOff x="0" y="0"/>
          <a:chExt cx="0" cy="0"/>
        </a:xfrm>
      </p:grpSpPr>
      <p:sp>
        <p:nvSpPr>
          <p:cNvPr id="626" name="Shape 62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Image result for giraffe long neck theory" id="627" name="Shape 627"/>
          <p:cNvPicPr preferRelativeResize="0"/>
          <p:nvPr/>
        </p:nvPicPr>
        <p:blipFill rotWithShape="1">
          <a:blip r:embed="rId3">
            <a:alphaModFix/>
          </a:blip>
          <a:srcRect b="0" l="0" r="0" t="0"/>
          <a:stretch/>
        </p:blipFill>
        <p:spPr>
          <a:xfrm>
            <a:off x="1905000" y="-100014"/>
            <a:ext cx="5695950" cy="6972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2" name="Shape 632"/>
        <p:cNvGrpSpPr/>
        <p:nvPr/>
      </p:nvGrpSpPr>
      <p:grpSpPr>
        <a:xfrm>
          <a:off x="0" y="0"/>
          <a:ext cx="0" cy="0"/>
          <a:chOff x="0" y="0"/>
          <a:chExt cx="0" cy="0"/>
        </a:xfrm>
      </p:grpSpPr>
      <p:pic>
        <p:nvPicPr>
          <p:cNvPr descr="https://upload.wikimedia.org/wikipedia/commons/thumb/e/e4/Giraffidcomparison.jpg/170px-Giraffidcomparison.jpg" id="633" name="Shape 633"/>
          <p:cNvPicPr preferRelativeResize="0"/>
          <p:nvPr/>
        </p:nvPicPr>
        <p:blipFill rotWithShape="1">
          <a:blip r:embed="rId3">
            <a:alphaModFix/>
          </a:blip>
          <a:srcRect b="0" l="0" r="0" t="1891"/>
          <a:stretch/>
        </p:blipFill>
        <p:spPr>
          <a:xfrm>
            <a:off x="0" y="428625"/>
            <a:ext cx="4190999" cy="5683904"/>
          </a:xfrm>
          <a:prstGeom prst="rect">
            <a:avLst/>
          </a:prstGeom>
          <a:noFill/>
          <a:ln>
            <a:noFill/>
          </a:ln>
        </p:spPr>
      </p:pic>
      <p:pic>
        <p:nvPicPr>
          <p:cNvPr descr="Image result for giraffe long neck theory" id="634" name="Shape 634"/>
          <p:cNvPicPr preferRelativeResize="0"/>
          <p:nvPr/>
        </p:nvPicPr>
        <p:blipFill rotWithShape="1">
          <a:blip r:embed="rId4">
            <a:alphaModFix/>
          </a:blip>
          <a:srcRect b="0" l="0" r="0" t="0"/>
          <a:stretch/>
        </p:blipFill>
        <p:spPr>
          <a:xfrm>
            <a:off x="4267200" y="990600"/>
            <a:ext cx="4618232" cy="56530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9" name="Shape 639"/>
        <p:cNvGrpSpPr/>
        <p:nvPr/>
      </p:nvGrpSpPr>
      <p:grpSpPr>
        <a:xfrm>
          <a:off x="0" y="0"/>
          <a:ext cx="0" cy="0"/>
          <a:chOff x="0" y="0"/>
          <a:chExt cx="0" cy="0"/>
        </a:xfrm>
      </p:grpSpPr>
      <p:sp>
        <p:nvSpPr>
          <p:cNvPr id="640" name="Shape 640"/>
          <p:cNvSpPr/>
          <p:nvPr/>
        </p:nvSpPr>
        <p:spPr>
          <a:xfrm>
            <a:off x="533400" y="66971"/>
            <a:ext cx="8153398" cy="954106"/>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Most evolution occurs in small pieces, step by step:</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How did the giraffe get such a long neck?</a:t>
            </a:r>
          </a:p>
        </p:txBody>
      </p:sp>
      <p:pic>
        <p:nvPicPr>
          <p:cNvPr id="641" name="Shape 641"/>
          <p:cNvPicPr preferRelativeResize="0"/>
          <p:nvPr/>
        </p:nvPicPr>
        <p:blipFill rotWithShape="1">
          <a:blip r:embed="rId3">
            <a:alphaModFix/>
          </a:blip>
          <a:srcRect b="0" l="0" r="0" t="0"/>
          <a:stretch/>
        </p:blipFill>
        <p:spPr>
          <a:xfrm>
            <a:off x="1600200" y="1011554"/>
            <a:ext cx="6019798" cy="56598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Feathers</a:t>
            </a:r>
          </a:p>
        </p:txBody>
      </p:sp>
      <p:pic>
        <p:nvPicPr>
          <p:cNvPr id="112" name="Shape 112"/>
          <p:cNvPicPr preferRelativeResize="0"/>
          <p:nvPr>
            <p:ph idx="1" type="body"/>
          </p:nvPr>
        </p:nvPicPr>
        <p:blipFill rotWithShape="1">
          <a:blip r:embed="rId3">
            <a:alphaModFix/>
          </a:blip>
          <a:srcRect b="14319" l="53480" r="0" t="0"/>
          <a:stretch/>
        </p:blipFill>
        <p:spPr>
          <a:xfrm>
            <a:off x="1219200" y="1371600"/>
            <a:ext cx="3733800" cy="4905704"/>
          </a:xfrm>
          <a:prstGeom prst="rect">
            <a:avLst/>
          </a:prstGeom>
          <a:noFill/>
          <a:ln>
            <a:noFill/>
          </a:ln>
        </p:spPr>
      </p:pic>
      <p:sp>
        <p:nvSpPr>
          <p:cNvPr id="113" name="Shape 113"/>
          <p:cNvSpPr txBox="1"/>
          <p:nvPr>
            <p:ph idx="2" type="body"/>
          </p:nvPr>
        </p:nvSpPr>
        <p:spPr>
          <a:xfrm>
            <a:off x="5791200" y="1600200"/>
            <a:ext cx="2362200" cy="8381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Camouflage</a:t>
            </a:r>
          </a:p>
        </p:txBody>
      </p:sp>
      <p:sp>
        <p:nvSpPr>
          <p:cNvPr id="114" name="Shape 114"/>
          <p:cNvSpPr txBox="1"/>
          <p:nvPr/>
        </p:nvSpPr>
        <p:spPr>
          <a:xfrm>
            <a:off x="1219200" y="6292333"/>
            <a:ext cx="37338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HarmonyonPlanetEarth</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6" name="Shape 646"/>
        <p:cNvGrpSpPr/>
        <p:nvPr/>
      </p:nvGrpSpPr>
      <p:grpSpPr>
        <a:xfrm>
          <a:off x="0" y="0"/>
          <a:ext cx="0" cy="0"/>
          <a:chOff x="0" y="0"/>
          <a:chExt cx="0" cy="0"/>
        </a:xfrm>
      </p:grpSpPr>
      <p:sp>
        <p:nvSpPr>
          <p:cNvPr id="647" name="Shape 647"/>
          <p:cNvSpPr/>
          <p:nvPr/>
        </p:nvSpPr>
        <p:spPr>
          <a:xfrm>
            <a:off x="533400" y="66971"/>
            <a:ext cx="8153398" cy="954106"/>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Most evolution occurs in small pieces, step by step:</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How did the giraffe get such a long neck?</a:t>
            </a:r>
          </a:p>
        </p:txBody>
      </p:sp>
      <p:pic>
        <p:nvPicPr>
          <p:cNvPr descr="giraffe_andOkapi" id="648" name="Shape 648"/>
          <p:cNvPicPr preferRelativeResize="0"/>
          <p:nvPr/>
        </p:nvPicPr>
        <p:blipFill rotWithShape="1">
          <a:blip r:embed="rId3">
            <a:alphaModFix/>
          </a:blip>
          <a:srcRect b="0" l="0" r="0" t="0"/>
          <a:stretch/>
        </p:blipFill>
        <p:spPr>
          <a:xfrm>
            <a:off x="2133600" y="1021079"/>
            <a:ext cx="4762498" cy="56006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3" name="Shape 653"/>
        <p:cNvGrpSpPr/>
        <p:nvPr/>
      </p:nvGrpSpPr>
      <p:grpSpPr>
        <a:xfrm>
          <a:off x="0" y="0"/>
          <a:ext cx="0" cy="0"/>
          <a:chOff x="0" y="0"/>
          <a:chExt cx="0" cy="0"/>
        </a:xfrm>
      </p:grpSpPr>
      <p:sp>
        <p:nvSpPr>
          <p:cNvPr id="654" name="Shape 654"/>
          <p:cNvSpPr/>
          <p:nvPr/>
        </p:nvSpPr>
        <p:spPr>
          <a:xfrm>
            <a:off x="533400" y="66971"/>
            <a:ext cx="8153398" cy="954106"/>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Most evolution occurs in small pieces, step by step:</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How did the giraffe get such a long neck?</a:t>
            </a:r>
          </a:p>
        </p:txBody>
      </p:sp>
      <p:sp>
        <p:nvSpPr>
          <p:cNvPr id="655" name="Shape 655"/>
          <p:cNvSpPr/>
          <p:nvPr/>
        </p:nvSpPr>
        <p:spPr>
          <a:xfrm rot="8113254">
            <a:off x="3137940" y="3245959"/>
            <a:ext cx="1006651" cy="670076"/>
          </a:xfrm>
          <a:prstGeom prst="rightArrow">
            <a:avLst>
              <a:gd fmla="val 12178" name="adj1"/>
              <a:gd fmla="val 48929"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56" name="Shape 656"/>
          <p:cNvSpPr/>
          <p:nvPr/>
        </p:nvSpPr>
        <p:spPr>
          <a:xfrm rot="3066558">
            <a:off x="4984595" y="3204660"/>
            <a:ext cx="1006650" cy="670076"/>
          </a:xfrm>
          <a:prstGeom prst="rightArrow">
            <a:avLst>
              <a:gd fmla="val 12178" name="adj1"/>
              <a:gd fmla="val 48929"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grpSp>
        <p:nvGrpSpPr>
          <p:cNvPr id="657" name="Shape 657"/>
          <p:cNvGrpSpPr/>
          <p:nvPr/>
        </p:nvGrpSpPr>
        <p:grpSpPr>
          <a:xfrm>
            <a:off x="2190750" y="2400300"/>
            <a:ext cx="419100" cy="4267199"/>
            <a:chOff x="2190750" y="2400300"/>
            <a:chExt cx="419100" cy="4267199"/>
          </a:xfrm>
        </p:grpSpPr>
        <p:grpSp>
          <p:nvGrpSpPr>
            <p:cNvPr id="658" name="Shape 658"/>
            <p:cNvGrpSpPr/>
            <p:nvPr/>
          </p:nvGrpSpPr>
          <p:grpSpPr>
            <a:xfrm>
              <a:off x="2190750" y="4533900"/>
              <a:ext cx="400050" cy="2133599"/>
              <a:chOff x="762000" y="1600200"/>
              <a:chExt cx="400050" cy="2133599"/>
            </a:xfrm>
          </p:grpSpPr>
          <p:sp>
            <p:nvSpPr>
              <p:cNvPr id="659" name="Shape 659"/>
              <p:cNvSpPr/>
              <p:nvPr/>
            </p:nvSpPr>
            <p:spPr>
              <a:xfrm>
                <a:off x="762000" y="16002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60" name="Shape 660"/>
              <p:cNvSpPr/>
              <p:nvPr/>
            </p:nvSpPr>
            <p:spPr>
              <a:xfrm>
                <a:off x="771525" y="21336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61" name="Shape 661"/>
              <p:cNvSpPr/>
              <p:nvPr/>
            </p:nvSpPr>
            <p:spPr>
              <a:xfrm>
                <a:off x="771525" y="26670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62" name="Shape 662"/>
              <p:cNvSpPr/>
              <p:nvPr/>
            </p:nvSpPr>
            <p:spPr>
              <a:xfrm>
                <a:off x="781050" y="32004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grpSp>
        <p:grpSp>
          <p:nvGrpSpPr>
            <p:cNvPr id="663" name="Shape 663"/>
            <p:cNvGrpSpPr/>
            <p:nvPr/>
          </p:nvGrpSpPr>
          <p:grpSpPr>
            <a:xfrm>
              <a:off x="2209800" y="2400300"/>
              <a:ext cx="400050" cy="2133599"/>
              <a:chOff x="762000" y="1600200"/>
              <a:chExt cx="400050" cy="2133599"/>
            </a:xfrm>
          </p:grpSpPr>
          <p:sp>
            <p:nvSpPr>
              <p:cNvPr id="664" name="Shape 664"/>
              <p:cNvSpPr/>
              <p:nvPr/>
            </p:nvSpPr>
            <p:spPr>
              <a:xfrm>
                <a:off x="762000" y="16002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65" name="Shape 665"/>
              <p:cNvSpPr/>
              <p:nvPr/>
            </p:nvSpPr>
            <p:spPr>
              <a:xfrm>
                <a:off x="771525" y="21336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66" name="Shape 666"/>
              <p:cNvSpPr/>
              <p:nvPr/>
            </p:nvSpPr>
            <p:spPr>
              <a:xfrm>
                <a:off x="771525" y="26670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67" name="Shape 667"/>
              <p:cNvSpPr/>
              <p:nvPr/>
            </p:nvSpPr>
            <p:spPr>
              <a:xfrm>
                <a:off x="781050" y="32004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grpSp>
      </p:grpSp>
      <p:grpSp>
        <p:nvGrpSpPr>
          <p:cNvPr id="668" name="Shape 668"/>
          <p:cNvGrpSpPr/>
          <p:nvPr/>
        </p:nvGrpSpPr>
        <p:grpSpPr>
          <a:xfrm>
            <a:off x="4410075" y="1300162"/>
            <a:ext cx="400050" cy="2133599"/>
            <a:chOff x="762000" y="1600200"/>
            <a:chExt cx="400050" cy="2133599"/>
          </a:xfrm>
        </p:grpSpPr>
        <p:sp>
          <p:nvSpPr>
            <p:cNvPr id="669" name="Shape 669"/>
            <p:cNvSpPr/>
            <p:nvPr/>
          </p:nvSpPr>
          <p:spPr>
            <a:xfrm>
              <a:off x="762000" y="16002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70" name="Shape 670"/>
            <p:cNvSpPr/>
            <p:nvPr/>
          </p:nvSpPr>
          <p:spPr>
            <a:xfrm>
              <a:off x="771525" y="21336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71" name="Shape 671"/>
            <p:cNvSpPr/>
            <p:nvPr/>
          </p:nvSpPr>
          <p:spPr>
            <a:xfrm>
              <a:off x="771525" y="26670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72" name="Shape 672"/>
            <p:cNvSpPr/>
            <p:nvPr/>
          </p:nvSpPr>
          <p:spPr>
            <a:xfrm>
              <a:off x="781050" y="3200400"/>
              <a:ext cx="381000" cy="533399"/>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grpSp>
      <p:grpSp>
        <p:nvGrpSpPr>
          <p:cNvPr id="673" name="Shape 673"/>
          <p:cNvGrpSpPr/>
          <p:nvPr/>
        </p:nvGrpSpPr>
        <p:grpSpPr>
          <a:xfrm>
            <a:off x="6324598" y="2366960"/>
            <a:ext cx="442906" cy="4371977"/>
            <a:chOff x="6324598" y="2366960"/>
            <a:chExt cx="442906" cy="4371977"/>
          </a:xfrm>
        </p:grpSpPr>
        <p:sp>
          <p:nvSpPr>
            <p:cNvPr id="674" name="Shape 674"/>
            <p:cNvSpPr/>
            <p:nvPr/>
          </p:nvSpPr>
          <p:spPr>
            <a:xfrm>
              <a:off x="6324598" y="2366960"/>
              <a:ext cx="414337" cy="1100136"/>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75" name="Shape 675"/>
            <p:cNvSpPr/>
            <p:nvPr/>
          </p:nvSpPr>
          <p:spPr>
            <a:xfrm>
              <a:off x="6331741" y="3467100"/>
              <a:ext cx="414337" cy="1100136"/>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76" name="Shape 676"/>
            <p:cNvSpPr/>
            <p:nvPr/>
          </p:nvSpPr>
          <p:spPr>
            <a:xfrm>
              <a:off x="6353167" y="4572001"/>
              <a:ext cx="414337" cy="1100136"/>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sp>
          <p:nvSpPr>
            <p:cNvPr id="677" name="Shape 677"/>
            <p:cNvSpPr/>
            <p:nvPr/>
          </p:nvSpPr>
          <p:spPr>
            <a:xfrm>
              <a:off x="6353167" y="5638801"/>
              <a:ext cx="414337" cy="1100136"/>
            </a:xfrm>
            <a:prstGeom prst="rect">
              <a:avLst/>
            </a:pr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grpSp>
      <p:sp>
        <p:nvSpPr>
          <p:cNvPr id="678" name="Shape 678"/>
          <p:cNvSpPr txBox="1"/>
          <p:nvPr/>
        </p:nvSpPr>
        <p:spPr>
          <a:xfrm>
            <a:off x="152400" y="4062739"/>
            <a:ext cx="3124199" cy="52321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More bones</a:t>
            </a:r>
          </a:p>
        </p:txBody>
      </p:sp>
      <p:sp>
        <p:nvSpPr>
          <p:cNvPr id="679" name="Shape 679"/>
          <p:cNvSpPr txBox="1"/>
          <p:nvPr/>
        </p:nvSpPr>
        <p:spPr>
          <a:xfrm>
            <a:off x="6934200" y="4062739"/>
            <a:ext cx="3124199" cy="52321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sz="2800">
                <a:solidFill>
                  <a:schemeClr val="dk1"/>
                </a:solidFill>
                <a:latin typeface="Calibri"/>
                <a:ea typeface="Calibri"/>
                <a:cs typeface="Calibri"/>
                <a:sym typeface="Calibri"/>
              </a:rPr>
              <a:t>Longer bones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4" name="Shape 684"/>
        <p:cNvGrpSpPr/>
        <p:nvPr/>
      </p:nvGrpSpPr>
      <p:grpSpPr>
        <a:xfrm>
          <a:off x="0" y="0"/>
          <a:ext cx="0" cy="0"/>
          <a:chOff x="0" y="0"/>
          <a:chExt cx="0" cy="0"/>
        </a:xfrm>
      </p:grpSpPr>
      <p:pic>
        <p:nvPicPr>
          <p:cNvPr id="685" name="Shape 685"/>
          <p:cNvPicPr preferRelativeResize="0"/>
          <p:nvPr/>
        </p:nvPicPr>
        <p:blipFill rotWithShape="1">
          <a:blip r:embed="rId3">
            <a:alphaModFix/>
          </a:blip>
          <a:srcRect b="0" l="0" r="0" t="0"/>
          <a:stretch/>
        </p:blipFill>
        <p:spPr>
          <a:xfrm>
            <a:off x="5029200" y="752160"/>
            <a:ext cx="3791057" cy="6072501"/>
          </a:xfrm>
          <a:prstGeom prst="rect">
            <a:avLst/>
          </a:prstGeom>
          <a:noFill/>
          <a:ln>
            <a:noFill/>
          </a:ln>
        </p:spPr>
      </p:pic>
      <p:sp>
        <p:nvSpPr>
          <p:cNvPr id="686" name="Shape 686"/>
          <p:cNvSpPr/>
          <p:nvPr/>
        </p:nvSpPr>
        <p:spPr>
          <a:xfrm>
            <a:off x="533400" y="66971"/>
            <a:ext cx="8153398" cy="954106"/>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Calibri"/>
              <a:buNone/>
            </a:pPr>
            <a:r>
              <a:rPr lang="en-US" sz="2800">
                <a:solidFill>
                  <a:schemeClr val="dk1"/>
                </a:solidFill>
                <a:latin typeface="Calibri"/>
                <a:ea typeface="Calibri"/>
                <a:cs typeface="Calibri"/>
                <a:sym typeface="Calibri"/>
              </a:rPr>
              <a:t>Most evolution occurs in small pieces, step by step:</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How did the giraffe get such a long neck?</a:t>
            </a:r>
          </a:p>
        </p:txBody>
      </p:sp>
      <p:pic>
        <p:nvPicPr>
          <p:cNvPr descr="Image result for human neck vertebrae number" id="687" name="Shape 687"/>
          <p:cNvPicPr preferRelativeResize="0"/>
          <p:nvPr/>
        </p:nvPicPr>
        <p:blipFill rotWithShape="1">
          <a:blip r:embed="rId4">
            <a:alphaModFix/>
          </a:blip>
          <a:srcRect b="19045" l="22381" r="15168" t="0"/>
          <a:stretch/>
        </p:blipFill>
        <p:spPr>
          <a:xfrm>
            <a:off x="762000" y="1676400"/>
            <a:ext cx="2838978" cy="368014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2" name="Shape 692"/>
        <p:cNvGrpSpPr/>
        <p:nvPr/>
      </p:nvGrpSpPr>
      <p:grpSpPr>
        <a:xfrm>
          <a:off x="0" y="0"/>
          <a:ext cx="0" cy="0"/>
          <a:chOff x="0" y="0"/>
          <a:chExt cx="0" cy="0"/>
        </a:xfrm>
      </p:grpSpPr>
      <p:pic>
        <p:nvPicPr>
          <p:cNvPr descr="Image result for CNS nerves" id="693" name="Shape 693"/>
          <p:cNvPicPr preferRelativeResize="0"/>
          <p:nvPr/>
        </p:nvPicPr>
        <p:blipFill rotWithShape="1">
          <a:blip r:embed="rId3">
            <a:alphaModFix/>
          </a:blip>
          <a:srcRect b="0" l="-1" r="58547" t="0"/>
          <a:stretch/>
        </p:blipFill>
        <p:spPr>
          <a:xfrm>
            <a:off x="1447800" y="2252660"/>
            <a:ext cx="2590800" cy="4371208"/>
          </a:xfrm>
          <a:prstGeom prst="rect">
            <a:avLst/>
          </a:prstGeom>
          <a:noFill/>
          <a:ln>
            <a:noFill/>
          </a:ln>
        </p:spPr>
      </p:pic>
      <p:grpSp>
        <p:nvGrpSpPr>
          <p:cNvPr id="694" name="Shape 694"/>
          <p:cNvGrpSpPr/>
          <p:nvPr/>
        </p:nvGrpSpPr>
        <p:grpSpPr>
          <a:xfrm>
            <a:off x="5600699" y="1981200"/>
            <a:ext cx="3086099" cy="4642672"/>
            <a:chOff x="5638800" y="2547935"/>
            <a:chExt cx="2666998" cy="4286250"/>
          </a:xfrm>
        </p:grpSpPr>
        <p:pic>
          <p:nvPicPr>
            <p:cNvPr id="695" name="Shape 695"/>
            <p:cNvPicPr preferRelativeResize="0"/>
            <p:nvPr/>
          </p:nvPicPr>
          <p:blipFill rotWithShape="1">
            <a:blip r:embed="rId4">
              <a:alphaModFix/>
            </a:blip>
            <a:srcRect b="0" l="36999" r="26001" t="0"/>
            <a:stretch/>
          </p:blipFill>
          <p:spPr>
            <a:xfrm>
              <a:off x="5638800" y="2547935"/>
              <a:ext cx="2114550" cy="4286250"/>
            </a:xfrm>
            <a:prstGeom prst="rect">
              <a:avLst/>
            </a:prstGeom>
            <a:noFill/>
            <a:ln>
              <a:noFill/>
            </a:ln>
          </p:spPr>
        </p:pic>
        <p:sp>
          <p:nvSpPr>
            <p:cNvPr id="696" name="Shape 696"/>
            <p:cNvSpPr/>
            <p:nvPr/>
          </p:nvSpPr>
          <p:spPr>
            <a:xfrm>
              <a:off x="7467600" y="2819400"/>
              <a:ext cx="838198" cy="685799"/>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grpSp>
      <p:sp>
        <p:nvSpPr>
          <p:cNvPr id="697" name="Shape 697"/>
          <p:cNvSpPr txBox="1"/>
          <p:nvPr>
            <p:ph idx="1" type="body"/>
          </p:nvPr>
        </p:nvSpPr>
        <p:spPr>
          <a:xfrm>
            <a:off x="533400" y="914400"/>
            <a:ext cx="8229600" cy="45259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Where in our bodies do we produce electricity?</a:t>
            </a:r>
            <a:br>
              <a:rPr b="0" i="0" lang="en-US" sz="3200" u="none" cap="none" strike="noStrike">
                <a:solidFill>
                  <a:schemeClr val="dk1"/>
                </a:solidFill>
                <a:latin typeface="Calibri"/>
                <a:ea typeface="Calibri"/>
                <a:cs typeface="Calibri"/>
                <a:sym typeface="Calibri"/>
              </a:rPr>
            </a:br>
            <a:br>
              <a:rPr b="0" i="0" lang="en-US" sz="3200" u="none" cap="none" strike="noStrike">
                <a:solidFill>
                  <a:schemeClr val="dk1"/>
                </a:solidFill>
                <a:latin typeface="Calibri"/>
                <a:ea typeface="Calibri"/>
                <a:cs typeface="Calibri"/>
                <a:sym typeface="Calibri"/>
              </a:rPr>
            </a:br>
            <a:br>
              <a:rPr b="0" i="0" lang="en-US" sz="3200" u="none" cap="none" strike="noStrike">
                <a:solidFill>
                  <a:schemeClr val="dk1"/>
                </a:solidFill>
                <a:latin typeface="Calibri"/>
                <a:ea typeface="Calibri"/>
                <a:cs typeface="Calibri"/>
                <a:sym typeface="Calibri"/>
              </a:rPr>
            </a:br>
            <a:br>
              <a:rPr b="0" i="0" lang="en-US" sz="3200" u="none" cap="none" strike="noStrike">
                <a:solidFill>
                  <a:schemeClr val="dk1"/>
                </a:solidFill>
                <a:latin typeface="Calibri"/>
                <a:ea typeface="Calibri"/>
                <a:cs typeface="Calibri"/>
                <a:sym typeface="Calibri"/>
              </a:rPr>
            </a:br>
          </a:p>
        </p:txBody>
      </p:sp>
      <p:sp>
        <p:nvSpPr>
          <p:cNvPr id="698" name="Shape 698"/>
          <p:cNvSpPr txBox="1"/>
          <p:nvPr/>
        </p:nvSpPr>
        <p:spPr>
          <a:xfrm>
            <a:off x="-9525" y="0"/>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3959">
                <a:solidFill>
                  <a:schemeClr val="dk1"/>
                </a:solidFill>
                <a:latin typeface="Calibri"/>
                <a:ea typeface="Calibri"/>
                <a:cs typeface="Calibri"/>
                <a:sym typeface="Calibri"/>
              </a:rPr>
              <a:t>So how did mormyrid fish become electric?</a:t>
            </a:r>
          </a:p>
        </p:txBody>
      </p:sp>
      <p:sp>
        <p:nvSpPr>
          <p:cNvPr id="699" name="Shape 699"/>
          <p:cNvSpPr txBox="1"/>
          <p:nvPr/>
        </p:nvSpPr>
        <p:spPr>
          <a:xfrm>
            <a:off x="4876800" y="1828800"/>
            <a:ext cx="1947318"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chemeClr val="dk1"/>
                </a:solidFill>
                <a:latin typeface="Calibri"/>
                <a:ea typeface="Calibri"/>
                <a:cs typeface="Calibri"/>
                <a:sym typeface="Calibri"/>
              </a:rPr>
              <a:t>Muscle</a:t>
            </a:r>
          </a:p>
        </p:txBody>
      </p:sp>
      <p:sp>
        <p:nvSpPr>
          <p:cNvPr id="700" name="Shape 700"/>
          <p:cNvSpPr/>
          <p:nvPr/>
        </p:nvSpPr>
        <p:spPr>
          <a:xfrm>
            <a:off x="762000" y="1751855"/>
            <a:ext cx="1344983"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chemeClr val="dk1"/>
                </a:solidFill>
                <a:latin typeface="Calibri"/>
                <a:ea typeface="Calibri"/>
                <a:cs typeface="Calibri"/>
                <a:sym typeface="Calibri"/>
              </a:rPr>
              <a:t>Nerves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txBox="1"/>
          <p:nvPr>
            <p:ph type="title"/>
          </p:nvPr>
        </p:nvSpPr>
        <p:spPr>
          <a:xfrm>
            <a:off x="-9525" y="0"/>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So how did mormyrid fish become electric?</a:t>
            </a:r>
          </a:p>
        </p:txBody>
      </p:sp>
      <p:sp>
        <p:nvSpPr>
          <p:cNvPr id="707" name="Shape 707"/>
          <p:cNvSpPr txBox="1"/>
          <p:nvPr>
            <p:ph idx="1" type="body"/>
          </p:nvPr>
        </p:nvSpPr>
        <p:spPr>
          <a:xfrm>
            <a:off x="810627" y="975519"/>
            <a:ext cx="8229600" cy="45259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3200" u="none" cap="none" strike="noStrike">
                <a:solidFill>
                  <a:schemeClr val="dk1"/>
                </a:solidFill>
                <a:latin typeface="Calibri"/>
                <a:ea typeface="Calibri"/>
                <a:cs typeface="Calibri"/>
                <a:sym typeface="Calibri"/>
              </a:rPr>
              <a:t>Electric organs are derived from muscle.</a:t>
            </a:r>
          </a:p>
        </p:txBody>
      </p:sp>
      <p:pic>
        <p:nvPicPr>
          <p:cNvPr descr="Chapter 9: Muscles and Muscles Tissue: " id="708" name="Shape 708"/>
          <p:cNvPicPr preferRelativeResize="0"/>
          <p:nvPr/>
        </p:nvPicPr>
        <p:blipFill rotWithShape="1">
          <a:blip r:embed="rId3">
            <a:alphaModFix/>
          </a:blip>
          <a:srcRect b="73781" l="21720" r="0" t="2913"/>
          <a:stretch/>
        </p:blipFill>
        <p:spPr>
          <a:xfrm>
            <a:off x="1615095" y="1752600"/>
            <a:ext cx="5465618" cy="1485899"/>
          </a:xfrm>
          <a:prstGeom prst="rect">
            <a:avLst/>
          </a:prstGeom>
          <a:noFill/>
          <a:ln>
            <a:noFill/>
          </a:ln>
        </p:spPr>
      </p:pic>
      <p:sp>
        <p:nvSpPr>
          <p:cNvPr id="709" name="Shape 709"/>
          <p:cNvSpPr/>
          <p:nvPr/>
        </p:nvSpPr>
        <p:spPr>
          <a:xfrm rot="7519634">
            <a:off x="2049372" y="3500573"/>
            <a:ext cx="1006651" cy="670076"/>
          </a:xfrm>
          <a:prstGeom prst="rightArrow">
            <a:avLst>
              <a:gd fmla="val 12178" name="adj1"/>
              <a:gd fmla="val 48929"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10" name="Shape 710"/>
          <p:cNvSpPr/>
          <p:nvPr/>
        </p:nvSpPr>
        <p:spPr>
          <a:xfrm rot="3066558">
            <a:off x="5864654" y="3315073"/>
            <a:ext cx="1006650" cy="670076"/>
          </a:xfrm>
          <a:prstGeom prst="rightArrow">
            <a:avLst>
              <a:gd fmla="val 12178" name="adj1"/>
              <a:gd fmla="val 48929"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11" name="Shape 711"/>
          <p:cNvSpPr/>
          <p:nvPr/>
        </p:nvSpPr>
        <p:spPr>
          <a:xfrm>
            <a:off x="304797" y="5867400"/>
            <a:ext cx="762001" cy="296936"/>
          </a:xfrm>
          <a:prstGeom prst="rec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12" name="Shape 712"/>
          <p:cNvSpPr/>
          <p:nvPr/>
        </p:nvSpPr>
        <p:spPr>
          <a:xfrm>
            <a:off x="2057399" y="4953000"/>
            <a:ext cx="495298" cy="1752600"/>
          </a:xfrm>
          <a:prstGeom prst="rec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13" name="Shape 713"/>
          <p:cNvSpPr/>
          <p:nvPr/>
        </p:nvSpPr>
        <p:spPr>
          <a:xfrm>
            <a:off x="1295400" y="5829300"/>
            <a:ext cx="639392" cy="335037"/>
          </a:xfrm>
          <a:prstGeom prst="rightArrow">
            <a:avLst>
              <a:gd fmla="val 12178" name="adj1"/>
              <a:gd fmla="val 48929"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pic>
        <p:nvPicPr>
          <p:cNvPr id="714" name="Shape 714"/>
          <p:cNvPicPr preferRelativeResize="0"/>
          <p:nvPr/>
        </p:nvPicPr>
        <p:blipFill rotWithShape="1">
          <a:blip r:embed="rId4">
            <a:alphaModFix/>
          </a:blip>
          <a:srcRect b="0" l="0" r="0" t="0"/>
          <a:stretch/>
        </p:blipFill>
        <p:spPr>
          <a:xfrm>
            <a:off x="5410200" y="4210050"/>
            <a:ext cx="2762250" cy="2647950"/>
          </a:xfrm>
          <a:prstGeom prst="rect">
            <a:avLst/>
          </a:prstGeom>
          <a:noFill/>
          <a:ln>
            <a:noFill/>
          </a:ln>
        </p:spPr>
      </p:pic>
      <p:sp>
        <p:nvSpPr>
          <p:cNvPr id="715" name="Shape 715"/>
          <p:cNvSpPr/>
          <p:nvPr/>
        </p:nvSpPr>
        <p:spPr>
          <a:xfrm>
            <a:off x="6367980" y="4968950"/>
            <a:ext cx="914400" cy="1447800"/>
          </a:xfrm>
          <a:prstGeom prst="mathMultiply">
            <a:avLst>
              <a:gd fmla="val 23520" name="adj1"/>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0" name="Shape 720"/>
        <p:cNvGrpSpPr/>
        <p:nvPr/>
      </p:nvGrpSpPr>
      <p:grpSpPr>
        <a:xfrm>
          <a:off x="0" y="0"/>
          <a:ext cx="0" cy="0"/>
          <a:chOff x="0" y="0"/>
          <a:chExt cx="0" cy="0"/>
        </a:xfrm>
      </p:grpSpPr>
      <p:grpSp>
        <p:nvGrpSpPr>
          <p:cNvPr id="721" name="Shape 721"/>
          <p:cNvGrpSpPr/>
          <p:nvPr/>
        </p:nvGrpSpPr>
        <p:grpSpPr>
          <a:xfrm>
            <a:off x="-2449867" y="780659"/>
            <a:ext cx="8839200" cy="5486400"/>
            <a:chOff x="457200" y="1676400"/>
            <a:chExt cx="6753785" cy="3733800"/>
          </a:xfrm>
        </p:grpSpPr>
        <p:pic>
          <p:nvPicPr>
            <p:cNvPr descr="http://people.virginia.edu/~mk3u/mk_lab/images/electrocytes_motion.gif" id="722" name="Shape 722"/>
            <p:cNvPicPr preferRelativeResize="0"/>
            <p:nvPr/>
          </p:nvPicPr>
          <p:blipFill rotWithShape="1">
            <a:blip r:embed="rId3">
              <a:alphaModFix/>
            </a:blip>
            <a:srcRect b="0" l="0" r="0" t="0"/>
            <a:stretch/>
          </p:blipFill>
          <p:spPr>
            <a:xfrm>
              <a:off x="457200" y="1676400"/>
              <a:ext cx="6753785" cy="3733800"/>
            </a:xfrm>
            <a:prstGeom prst="rect">
              <a:avLst/>
            </a:prstGeom>
            <a:noFill/>
            <a:ln>
              <a:noFill/>
            </a:ln>
          </p:spPr>
        </p:pic>
        <p:sp>
          <p:nvSpPr>
            <p:cNvPr id="723" name="Shape 723"/>
            <p:cNvSpPr/>
            <p:nvPr/>
          </p:nvSpPr>
          <p:spPr>
            <a:xfrm>
              <a:off x="685800" y="1905000"/>
              <a:ext cx="4876798" cy="289560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24" name="Shape 724"/>
            <p:cNvSpPr/>
            <p:nvPr/>
          </p:nvSpPr>
          <p:spPr>
            <a:xfrm>
              <a:off x="5257800" y="4419600"/>
              <a:ext cx="1676399" cy="38100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grpSp>
      <p:sp>
        <p:nvSpPr>
          <p:cNvPr id="725" name="Shape 72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So how did mormyrid electric fish become electric?</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0" name="Shape 730"/>
        <p:cNvGrpSpPr/>
        <p:nvPr/>
      </p:nvGrpSpPr>
      <p:grpSpPr>
        <a:xfrm>
          <a:off x="0" y="0"/>
          <a:ext cx="0" cy="0"/>
          <a:chOff x="0" y="0"/>
          <a:chExt cx="0" cy="0"/>
        </a:xfrm>
      </p:grpSpPr>
      <p:sp>
        <p:nvSpPr>
          <p:cNvPr id="731" name="Shape 73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So how did mormyrid electric fish become electric?</a:t>
            </a:r>
          </a:p>
        </p:txBody>
      </p:sp>
      <p:pic>
        <p:nvPicPr>
          <p:cNvPr descr="http://people.virginia.edu/~mk3u/mk_lab/images/electrocytes_motion.gif" id="732" name="Shape 732"/>
          <p:cNvPicPr preferRelativeResize="0"/>
          <p:nvPr/>
        </p:nvPicPr>
        <p:blipFill rotWithShape="1">
          <a:blip r:embed="rId3">
            <a:alphaModFix/>
          </a:blip>
          <a:srcRect b="0" l="0" r="0" t="0"/>
          <a:stretch/>
        </p:blipFill>
        <p:spPr>
          <a:xfrm>
            <a:off x="762000" y="1600200"/>
            <a:ext cx="6753785" cy="3733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7" name="Shape 737"/>
        <p:cNvGrpSpPr/>
        <p:nvPr/>
      </p:nvGrpSpPr>
      <p:grpSpPr>
        <a:xfrm>
          <a:off x="0" y="0"/>
          <a:ext cx="0" cy="0"/>
          <a:chOff x="0" y="0"/>
          <a:chExt cx="0" cy="0"/>
        </a:xfrm>
      </p:grpSpPr>
      <p:sp>
        <p:nvSpPr>
          <p:cNvPr id="738" name="Shape 738"/>
          <p:cNvSpPr txBox="1"/>
          <p:nvPr>
            <p:ph type="title"/>
          </p:nvPr>
        </p:nvSpPr>
        <p:spPr>
          <a:xfrm>
            <a:off x="0" y="274637"/>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How might have the electric organ evolved?</a:t>
            </a:r>
          </a:p>
        </p:txBody>
      </p:sp>
      <p:grpSp>
        <p:nvGrpSpPr>
          <p:cNvPr id="739" name="Shape 739"/>
          <p:cNvGrpSpPr/>
          <p:nvPr/>
        </p:nvGrpSpPr>
        <p:grpSpPr>
          <a:xfrm>
            <a:off x="927425" y="2702707"/>
            <a:ext cx="7281938" cy="2088537"/>
            <a:chOff x="1430495" y="1219200"/>
            <a:chExt cx="3376121" cy="968309"/>
          </a:xfrm>
        </p:grpSpPr>
        <p:sp>
          <p:nvSpPr>
            <p:cNvPr id="740" name="Shape 740"/>
            <p:cNvSpPr/>
            <p:nvPr/>
          </p:nvSpPr>
          <p:spPr>
            <a:xfrm>
              <a:off x="1430495" y="1308679"/>
              <a:ext cx="3376121" cy="807248"/>
            </a:xfrm>
            <a:custGeom>
              <a:pathLst>
                <a:path extrusionOk="0" h="120000" w="120000">
                  <a:moveTo>
                    <a:pt x="17243" y="5911"/>
                  </a:moveTo>
                  <a:cubicBezTo>
                    <a:pt x="15112" y="7694"/>
                    <a:pt x="17768" y="5423"/>
                    <a:pt x="15971" y="7093"/>
                  </a:cubicBezTo>
                  <a:cubicBezTo>
                    <a:pt x="15737" y="7311"/>
                    <a:pt x="15500" y="7487"/>
                    <a:pt x="15265" y="7684"/>
                  </a:cubicBezTo>
                  <a:cubicBezTo>
                    <a:pt x="15123" y="8078"/>
                    <a:pt x="14996" y="8578"/>
                    <a:pt x="14840" y="8866"/>
                  </a:cubicBezTo>
                  <a:cubicBezTo>
                    <a:pt x="14568" y="9373"/>
                    <a:pt x="14275" y="9655"/>
                    <a:pt x="13992" y="10049"/>
                  </a:cubicBezTo>
                  <a:lnTo>
                    <a:pt x="13568" y="10640"/>
                  </a:lnTo>
                  <a:lnTo>
                    <a:pt x="13144" y="11231"/>
                  </a:lnTo>
                  <a:cubicBezTo>
                    <a:pt x="13003" y="11428"/>
                    <a:pt x="12867" y="11720"/>
                    <a:pt x="12720" y="11822"/>
                  </a:cubicBezTo>
                  <a:cubicBezTo>
                    <a:pt x="12438" y="12019"/>
                    <a:pt x="12150" y="12123"/>
                    <a:pt x="11872" y="12413"/>
                  </a:cubicBezTo>
                  <a:cubicBezTo>
                    <a:pt x="9762" y="14619"/>
                    <a:pt x="11900" y="12449"/>
                    <a:pt x="10600" y="14778"/>
                  </a:cubicBezTo>
                  <a:cubicBezTo>
                    <a:pt x="10422" y="15098"/>
                    <a:pt x="10221" y="15135"/>
                    <a:pt x="10035" y="15369"/>
                  </a:cubicBezTo>
                  <a:cubicBezTo>
                    <a:pt x="9749" y="15727"/>
                    <a:pt x="9469" y="16157"/>
                    <a:pt x="9187" y="16551"/>
                  </a:cubicBezTo>
                  <a:cubicBezTo>
                    <a:pt x="9045" y="16748"/>
                    <a:pt x="8896" y="16864"/>
                    <a:pt x="8763" y="17142"/>
                  </a:cubicBezTo>
                  <a:cubicBezTo>
                    <a:pt x="8260" y="18193"/>
                    <a:pt x="8259" y="18336"/>
                    <a:pt x="7773" y="18916"/>
                  </a:cubicBezTo>
                  <a:cubicBezTo>
                    <a:pt x="7623" y="19096"/>
                    <a:pt x="6963" y="19681"/>
                    <a:pt x="6784" y="20098"/>
                  </a:cubicBezTo>
                  <a:cubicBezTo>
                    <a:pt x="6487" y="20788"/>
                    <a:pt x="6258" y="22013"/>
                    <a:pt x="5936" y="22463"/>
                  </a:cubicBezTo>
                  <a:lnTo>
                    <a:pt x="4664" y="24236"/>
                  </a:lnTo>
                  <a:lnTo>
                    <a:pt x="4240" y="24827"/>
                  </a:lnTo>
                  <a:cubicBezTo>
                    <a:pt x="4098" y="25418"/>
                    <a:pt x="3982" y="26137"/>
                    <a:pt x="3816" y="26600"/>
                  </a:cubicBezTo>
                  <a:cubicBezTo>
                    <a:pt x="3692" y="26946"/>
                    <a:pt x="3522" y="26889"/>
                    <a:pt x="3392" y="27192"/>
                  </a:cubicBezTo>
                  <a:cubicBezTo>
                    <a:pt x="3095" y="27882"/>
                    <a:pt x="2826" y="28768"/>
                    <a:pt x="2544" y="29556"/>
                  </a:cubicBezTo>
                  <a:lnTo>
                    <a:pt x="2120" y="30738"/>
                  </a:lnTo>
                  <a:cubicBezTo>
                    <a:pt x="1972" y="32586"/>
                    <a:pt x="1830" y="34897"/>
                    <a:pt x="1413" y="36059"/>
                  </a:cubicBezTo>
                  <a:lnTo>
                    <a:pt x="989" y="37241"/>
                  </a:lnTo>
                  <a:cubicBezTo>
                    <a:pt x="467" y="40515"/>
                    <a:pt x="870" y="37464"/>
                    <a:pt x="565" y="42561"/>
                  </a:cubicBezTo>
                  <a:cubicBezTo>
                    <a:pt x="493" y="43770"/>
                    <a:pt x="376" y="44926"/>
                    <a:pt x="282" y="46108"/>
                  </a:cubicBezTo>
                  <a:lnTo>
                    <a:pt x="141" y="47881"/>
                  </a:lnTo>
                  <a:lnTo>
                    <a:pt x="0" y="49655"/>
                  </a:lnTo>
                  <a:cubicBezTo>
                    <a:pt x="53" y="50779"/>
                    <a:pt x="137" y="53172"/>
                    <a:pt x="282" y="54384"/>
                  </a:cubicBezTo>
                  <a:cubicBezTo>
                    <a:pt x="358" y="55019"/>
                    <a:pt x="496" y="55508"/>
                    <a:pt x="565" y="56157"/>
                  </a:cubicBezTo>
                  <a:cubicBezTo>
                    <a:pt x="686" y="57296"/>
                    <a:pt x="753" y="58522"/>
                    <a:pt x="848" y="59704"/>
                  </a:cubicBezTo>
                  <a:lnTo>
                    <a:pt x="989" y="61477"/>
                  </a:lnTo>
                  <a:cubicBezTo>
                    <a:pt x="1036" y="62068"/>
                    <a:pt x="1006" y="62905"/>
                    <a:pt x="1130" y="63251"/>
                  </a:cubicBezTo>
                  <a:lnTo>
                    <a:pt x="1554" y="64433"/>
                  </a:lnTo>
                  <a:cubicBezTo>
                    <a:pt x="1623" y="64865"/>
                    <a:pt x="2043" y="67164"/>
                    <a:pt x="1978" y="67980"/>
                  </a:cubicBezTo>
                  <a:cubicBezTo>
                    <a:pt x="1871" y="69328"/>
                    <a:pt x="1413" y="71527"/>
                    <a:pt x="1413" y="71527"/>
                  </a:cubicBezTo>
                  <a:cubicBezTo>
                    <a:pt x="1507" y="72709"/>
                    <a:pt x="1448" y="74382"/>
                    <a:pt x="1696" y="75073"/>
                  </a:cubicBezTo>
                  <a:cubicBezTo>
                    <a:pt x="1837" y="75467"/>
                    <a:pt x="1964" y="75967"/>
                    <a:pt x="2120" y="76256"/>
                  </a:cubicBezTo>
                  <a:cubicBezTo>
                    <a:pt x="2392" y="76762"/>
                    <a:pt x="2720" y="76747"/>
                    <a:pt x="2968" y="77438"/>
                  </a:cubicBezTo>
                  <a:cubicBezTo>
                    <a:pt x="3109" y="77832"/>
                    <a:pt x="3240" y="78302"/>
                    <a:pt x="3392" y="78620"/>
                  </a:cubicBezTo>
                  <a:cubicBezTo>
                    <a:pt x="3618" y="79093"/>
                    <a:pt x="4170" y="79550"/>
                    <a:pt x="4381" y="79802"/>
                  </a:cubicBezTo>
                  <a:cubicBezTo>
                    <a:pt x="5321" y="80925"/>
                    <a:pt x="4445" y="80632"/>
                    <a:pt x="6219" y="80985"/>
                  </a:cubicBezTo>
                  <a:cubicBezTo>
                    <a:pt x="7725" y="81285"/>
                    <a:pt x="9234" y="81379"/>
                    <a:pt x="10742" y="81576"/>
                  </a:cubicBezTo>
                  <a:cubicBezTo>
                    <a:pt x="11024" y="81970"/>
                    <a:pt x="11342" y="82067"/>
                    <a:pt x="11590" y="82758"/>
                  </a:cubicBezTo>
                  <a:cubicBezTo>
                    <a:pt x="11731" y="83152"/>
                    <a:pt x="11849" y="83768"/>
                    <a:pt x="12014" y="83940"/>
                  </a:cubicBezTo>
                  <a:cubicBezTo>
                    <a:pt x="12241" y="84178"/>
                    <a:pt x="14766" y="85094"/>
                    <a:pt x="14840" y="85123"/>
                  </a:cubicBezTo>
                  <a:cubicBezTo>
                    <a:pt x="14982" y="85320"/>
                    <a:pt x="15120" y="85563"/>
                    <a:pt x="15265" y="85714"/>
                  </a:cubicBezTo>
                  <a:cubicBezTo>
                    <a:pt x="16293" y="86790"/>
                    <a:pt x="15685" y="85842"/>
                    <a:pt x="16819" y="86896"/>
                  </a:cubicBezTo>
                  <a:cubicBezTo>
                    <a:pt x="16965" y="87031"/>
                    <a:pt x="17099" y="87336"/>
                    <a:pt x="17243" y="87487"/>
                  </a:cubicBezTo>
                  <a:cubicBezTo>
                    <a:pt x="19080" y="89408"/>
                    <a:pt x="21477" y="88488"/>
                    <a:pt x="23038" y="88669"/>
                  </a:cubicBezTo>
                  <a:cubicBezTo>
                    <a:pt x="23510" y="88866"/>
                    <a:pt x="23982" y="89015"/>
                    <a:pt x="24452" y="89261"/>
                  </a:cubicBezTo>
                  <a:cubicBezTo>
                    <a:pt x="24736" y="89409"/>
                    <a:pt x="25014" y="89748"/>
                    <a:pt x="25300" y="89852"/>
                  </a:cubicBezTo>
                  <a:cubicBezTo>
                    <a:pt x="26099" y="90142"/>
                    <a:pt x="26903" y="90185"/>
                    <a:pt x="27703" y="90443"/>
                  </a:cubicBezTo>
                  <a:cubicBezTo>
                    <a:pt x="29575" y="91045"/>
                    <a:pt x="28353" y="90959"/>
                    <a:pt x="30106" y="91625"/>
                  </a:cubicBezTo>
                  <a:cubicBezTo>
                    <a:pt x="30764" y="91876"/>
                    <a:pt x="31426" y="91977"/>
                    <a:pt x="32084" y="92216"/>
                  </a:cubicBezTo>
                  <a:cubicBezTo>
                    <a:pt x="32509" y="92371"/>
                    <a:pt x="32931" y="92671"/>
                    <a:pt x="33356" y="92807"/>
                  </a:cubicBezTo>
                  <a:cubicBezTo>
                    <a:pt x="35735" y="93573"/>
                    <a:pt x="37165" y="93526"/>
                    <a:pt x="39717" y="93990"/>
                  </a:cubicBezTo>
                  <a:cubicBezTo>
                    <a:pt x="40565" y="94144"/>
                    <a:pt x="41412" y="94466"/>
                    <a:pt x="42261" y="94581"/>
                  </a:cubicBezTo>
                  <a:lnTo>
                    <a:pt x="48480" y="95172"/>
                  </a:lnTo>
                  <a:cubicBezTo>
                    <a:pt x="49641" y="95545"/>
                    <a:pt x="50361" y="95654"/>
                    <a:pt x="51448" y="96354"/>
                  </a:cubicBezTo>
                  <a:cubicBezTo>
                    <a:pt x="51686" y="96507"/>
                    <a:pt x="51919" y="96748"/>
                    <a:pt x="52155" y="96945"/>
                  </a:cubicBezTo>
                  <a:lnTo>
                    <a:pt x="57243" y="96354"/>
                  </a:lnTo>
                  <a:cubicBezTo>
                    <a:pt x="57810" y="96255"/>
                    <a:pt x="58380" y="96153"/>
                    <a:pt x="58939" y="95763"/>
                  </a:cubicBezTo>
                  <a:cubicBezTo>
                    <a:pt x="59233" y="95558"/>
                    <a:pt x="59505" y="94975"/>
                    <a:pt x="59787" y="94581"/>
                  </a:cubicBezTo>
                  <a:lnTo>
                    <a:pt x="60212" y="93990"/>
                  </a:lnTo>
                  <a:cubicBezTo>
                    <a:pt x="60353" y="93793"/>
                    <a:pt x="60489" y="93501"/>
                    <a:pt x="60636" y="93399"/>
                  </a:cubicBezTo>
                  <a:cubicBezTo>
                    <a:pt x="60918" y="93201"/>
                    <a:pt x="61200" y="92966"/>
                    <a:pt x="61484" y="92807"/>
                  </a:cubicBezTo>
                  <a:cubicBezTo>
                    <a:pt x="63709" y="91566"/>
                    <a:pt x="61819" y="92860"/>
                    <a:pt x="63886" y="91625"/>
                  </a:cubicBezTo>
                  <a:cubicBezTo>
                    <a:pt x="64170" y="91456"/>
                    <a:pt x="64455" y="91294"/>
                    <a:pt x="64734" y="91034"/>
                  </a:cubicBezTo>
                  <a:cubicBezTo>
                    <a:pt x="66176" y="89694"/>
                    <a:pt x="64058" y="91386"/>
                    <a:pt x="65583" y="89261"/>
                  </a:cubicBezTo>
                  <a:cubicBezTo>
                    <a:pt x="65854" y="88882"/>
                    <a:pt x="66153" y="88960"/>
                    <a:pt x="66431" y="88669"/>
                  </a:cubicBezTo>
                  <a:lnTo>
                    <a:pt x="67703" y="86896"/>
                  </a:lnTo>
                  <a:lnTo>
                    <a:pt x="68127" y="86305"/>
                  </a:lnTo>
                  <a:cubicBezTo>
                    <a:pt x="68268" y="86108"/>
                    <a:pt x="68427" y="86059"/>
                    <a:pt x="68551" y="85714"/>
                  </a:cubicBezTo>
                  <a:cubicBezTo>
                    <a:pt x="68692" y="85320"/>
                    <a:pt x="68810" y="84704"/>
                    <a:pt x="68975" y="84532"/>
                  </a:cubicBezTo>
                  <a:cubicBezTo>
                    <a:pt x="69389" y="84099"/>
                    <a:pt x="69824" y="84176"/>
                    <a:pt x="70247" y="83940"/>
                  </a:cubicBezTo>
                  <a:cubicBezTo>
                    <a:pt x="72063" y="82927"/>
                    <a:pt x="70023" y="83711"/>
                    <a:pt x="72226" y="82758"/>
                  </a:cubicBezTo>
                  <a:lnTo>
                    <a:pt x="75194" y="81576"/>
                  </a:lnTo>
                  <a:lnTo>
                    <a:pt x="76042" y="80394"/>
                  </a:lnTo>
                  <a:cubicBezTo>
                    <a:pt x="76183" y="80197"/>
                    <a:pt x="76333" y="80081"/>
                    <a:pt x="76466" y="79802"/>
                  </a:cubicBezTo>
                  <a:cubicBezTo>
                    <a:pt x="76654" y="79408"/>
                    <a:pt x="76836" y="78947"/>
                    <a:pt x="77031" y="78620"/>
                  </a:cubicBezTo>
                  <a:cubicBezTo>
                    <a:pt x="77308" y="78157"/>
                    <a:pt x="77597" y="77832"/>
                    <a:pt x="77879" y="77438"/>
                  </a:cubicBezTo>
                  <a:cubicBezTo>
                    <a:pt x="78021" y="77241"/>
                    <a:pt x="78179" y="77192"/>
                    <a:pt x="78303" y="76847"/>
                  </a:cubicBezTo>
                  <a:cubicBezTo>
                    <a:pt x="78768" y="75551"/>
                    <a:pt x="78639" y="75685"/>
                    <a:pt x="79151" y="75073"/>
                  </a:cubicBezTo>
                  <a:cubicBezTo>
                    <a:pt x="79338" y="74850"/>
                    <a:pt x="79530" y="74705"/>
                    <a:pt x="79717" y="74482"/>
                  </a:cubicBezTo>
                  <a:cubicBezTo>
                    <a:pt x="79860" y="74311"/>
                    <a:pt x="79998" y="74062"/>
                    <a:pt x="80141" y="73891"/>
                  </a:cubicBezTo>
                  <a:cubicBezTo>
                    <a:pt x="80328" y="73668"/>
                    <a:pt x="80520" y="73533"/>
                    <a:pt x="80706" y="73300"/>
                  </a:cubicBezTo>
                  <a:cubicBezTo>
                    <a:pt x="80992" y="72942"/>
                    <a:pt x="81265" y="72420"/>
                    <a:pt x="81554" y="72118"/>
                  </a:cubicBezTo>
                  <a:cubicBezTo>
                    <a:pt x="81931" y="71724"/>
                    <a:pt x="82316" y="71449"/>
                    <a:pt x="82685" y="70935"/>
                  </a:cubicBezTo>
                  <a:cubicBezTo>
                    <a:pt x="82826" y="70738"/>
                    <a:pt x="82966" y="70515"/>
                    <a:pt x="83109" y="70344"/>
                  </a:cubicBezTo>
                  <a:cubicBezTo>
                    <a:pt x="84753" y="68379"/>
                    <a:pt x="82301" y="71485"/>
                    <a:pt x="84522" y="69162"/>
                  </a:cubicBezTo>
                  <a:cubicBezTo>
                    <a:pt x="84812" y="68860"/>
                    <a:pt x="85081" y="68282"/>
                    <a:pt x="85371" y="67980"/>
                  </a:cubicBezTo>
                  <a:cubicBezTo>
                    <a:pt x="85559" y="67783"/>
                    <a:pt x="85750" y="67622"/>
                    <a:pt x="85936" y="67389"/>
                  </a:cubicBezTo>
                  <a:cubicBezTo>
                    <a:pt x="86221" y="67031"/>
                    <a:pt x="86501" y="66600"/>
                    <a:pt x="86784" y="66206"/>
                  </a:cubicBezTo>
                  <a:lnTo>
                    <a:pt x="87208" y="65615"/>
                  </a:lnTo>
                  <a:cubicBezTo>
                    <a:pt x="87349" y="65418"/>
                    <a:pt x="87508" y="65370"/>
                    <a:pt x="87632" y="65024"/>
                  </a:cubicBezTo>
                  <a:cubicBezTo>
                    <a:pt x="87915" y="64236"/>
                    <a:pt x="88147" y="62938"/>
                    <a:pt x="88480" y="62660"/>
                  </a:cubicBezTo>
                  <a:cubicBezTo>
                    <a:pt x="90040" y="61355"/>
                    <a:pt x="89438" y="62113"/>
                    <a:pt x="90318" y="60886"/>
                  </a:cubicBezTo>
                  <a:cubicBezTo>
                    <a:pt x="90742" y="61083"/>
                    <a:pt x="91169" y="61184"/>
                    <a:pt x="91590" y="61477"/>
                  </a:cubicBezTo>
                  <a:cubicBezTo>
                    <a:pt x="91737" y="61580"/>
                    <a:pt x="91868" y="61946"/>
                    <a:pt x="92014" y="62068"/>
                  </a:cubicBezTo>
                  <a:cubicBezTo>
                    <a:pt x="92340" y="62342"/>
                    <a:pt x="92673" y="62463"/>
                    <a:pt x="93003" y="62660"/>
                  </a:cubicBezTo>
                  <a:cubicBezTo>
                    <a:pt x="95310" y="65876"/>
                    <a:pt x="92415" y="62045"/>
                    <a:pt x="94699" y="64433"/>
                  </a:cubicBezTo>
                  <a:cubicBezTo>
                    <a:pt x="94988" y="64735"/>
                    <a:pt x="95265" y="65221"/>
                    <a:pt x="95547" y="65615"/>
                  </a:cubicBezTo>
                  <a:lnTo>
                    <a:pt x="96395" y="66798"/>
                  </a:lnTo>
                  <a:cubicBezTo>
                    <a:pt x="96537" y="66995"/>
                    <a:pt x="96672" y="67286"/>
                    <a:pt x="96819" y="67389"/>
                  </a:cubicBezTo>
                  <a:cubicBezTo>
                    <a:pt x="97102" y="67586"/>
                    <a:pt x="97386" y="67759"/>
                    <a:pt x="97667" y="67980"/>
                  </a:cubicBezTo>
                  <a:cubicBezTo>
                    <a:pt x="98140" y="68350"/>
                    <a:pt x="98604" y="68913"/>
                    <a:pt x="99081" y="69162"/>
                  </a:cubicBezTo>
                  <a:cubicBezTo>
                    <a:pt x="99767" y="69521"/>
                    <a:pt x="100271" y="69667"/>
                    <a:pt x="100918" y="70344"/>
                  </a:cubicBezTo>
                  <a:cubicBezTo>
                    <a:pt x="101629" y="71087"/>
                    <a:pt x="101075" y="70673"/>
                    <a:pt x="101766" y="72118"/>
                  </a:cubicBezTo>
                  <a:cubicBezTo>
                    <a:pt x="101900" y="72396"/>
                    <a:pt x="102057" y="72430"/>
                    <a:pt x="102190" y="72709"/>
                  </a:cubicBezTo>
                  <a:cubicBezTo>
                    <a:pt x="102342" y="73027"/>
                    <a:pt x="102462" y="73573"/>
                    <a:pt x="102614" y="73891"/>
                  </a:cubicBezTo>
                  <a:cubicBezTo>
                    <a:pt x="102748" y="74170"/>
                    <a:pt x="102905" y="74204"/>
                    <a:pt x="103038" y="74482"/>
                  </a:cubicBezTo>
                  <a:cubicBezTo>
                    <a:pt x="103190" y="74800"/>
                    <a:pt x="103310" y="75347"/>
                    <a:pt x="103462" y="75665"/>
                  </a:cubicBezTo>
                  <a:cubicBezTo>
                    <a:pt x="103596" y="75943"/>
                    <a:pt x="103756" y="75953"/>
                    <a:pt x="103886" y="76256"/>
                  </a:cubicBezTo>
                  <a:cubicBezTo>
                    <a:pt x="105344" y="79643"/>
                    <a:pt x="104199" y="77874"/>
                    <a:pt x="105159" y="79211"/>
                  </a:cubicBezTo>
                  <a:cubicBezTo>
                    <a:pt x="105535" y="83940"/>
                    <a:pt x="104970" y="78423"/>
                    <a:pt x="105724" y="81576"/>
                  </a:cubicBezTo>
                  <a:cubicBezTo>
                    <a:pt x="105964" y="82581"/>
                    <a:pt x="106182" y="83775"/>
                    <a:pt x="106289" y="85123"/>
                  </a:cubicBezTo>
                  <a:cubicBezTo>
                    <a:pt x="106336" y="85714"/>
                    <a:pt x="106338" y="86409"/>
                    <a:pt x="106431" y="86896"/>
                  </a:cubicBezTo>
                  <a:cubicBezTo>
                    <a:pt x="106537" y="87451"/>
                    <a:pt x="106713" y="87684"/>
                    <a:pt x="106855" y="88078"/>
                  </a:cubicBezTo>
                  <a:cubicBezTo>
                    <a:pt x="107103" y="91200"/>
                    <a:pt x="106913" y="89333"/>
                    <a:pt x="107561" y="93399"/>
                  </a:cubicBezTo>
                  <a:cubicBezTo>
                    <a:pt x="107656" y="93990"/>
                    <a:pt x="107790" y="94498"/>
                    <a:pt x="107844" y="95172"/>
                  </a:cubicBezTo>
                  <a:cubicBezTo>
                    <a:pt x="108199" y="99629"/>
                    <a:pt x="107720" y="94135"/>
                    <a:pt x="108268" y="98719"/>
                  </a:cubicBezTo>
                  <a:cubicBezTo>
                    <a:pt x="108335" y="99276"/>
                    <a:pt x="108314" y="100013"/>
                    <a:pt x="108409" y="100492"/>
                  </a:cubicBezTo>
                  <a:cubicBezTo>
                    <a:pt x="108560" y="101249"/>
                    <a:pt x="108796" y="101624"/>
                    <a:pt x="108975" y="102266"/>
                  </a:cubicBezTo>
                  <a:cubicBezTo>
                    <a:pt x="109127" y="102810"/>
                    <a:pt x="109271" y="103397"/>
                    <a:pt x="109399" y="104039"/>
                  </a:cubicBezTo>
                  <a:cubicBezTo>
                    <a:pt x="109988" y="106995"/>
                    <a:pt x="109328" y="104827"/>
                    <a:pt x="110106" y="106995"/>
                  </a:cubicBezTo>
                  <a:cubicBezTo>
                    <a:pt x="110859" y="111724"/>
                    <a:pt x="109870" y="106009"/>
                    <a:pt x="110812" y="109950"/>
                  </a:cubicBezTo>
                  <a:cubicBezTo>
                    <a:pt x="110932" y="110453"/>
                    <a:pt x="110986" y="111178"/>
                    <a:pt x="111095" y="111724"/>
                  </a:cubicBezTo>
                  <a:cubicBezTo>
                    <a:pt x="111223" y="112366"/>
                    <a:pt x="111391" y="112855"/>
                    <a:pt x="111519" y="113497"/>
                  </a:cubicBezTo>
                  <a:cubicBezTo>
                    <a:pt x="111628" y="114043"/>
                    <a:pt x="111681" y="114768"/>
                    <a:pt x="111802" y="115270"/>
                  </a:cubicBezTo>
                  <a:cubicBezTo>
                    <a:pt x="111922" y="115773"/>
                    <a:pt x="112095" y="115998"/>
                    <a:pt x="112226" y="116453"/>
                  </a:cubicBezTo>
                  <a:cubicBezTo>
                    <a:pt x="112379" y="116988"/>
                    <a:pt x="112496" y="117691"/>
                    <a:pt x="112650" y="118226"/>
                  </a:cubicBezTo>
                  <a:cubicBezTo>
                    <a:pt x="113015" y="119499"/>
                    <a:pt x="113073" y="119407"/>
                    <a:pt x="113498" y="120000"/>
                  </a:cubicBezTo>
                  <a:cubicBezTo>
                    <a:pt x="113733" y="119802"/>
                    <a:pt x="113996" y="119907"/>
                    <a:pt x="114204" y="119408"/>
                  </a:cubicBezTo>
                  <a:cubicBezTo>
                    <a:pt x="114502" y="118697"/>
                    <a:pt x="114552" y="116337"/>
                    <a:pt x="114628" y="115270"/>
                  </a:cubicBezTo>
                  <a:cubicBezTo>
                    <a:pt x="114714" y="114077"/>
                    <a:pt x="114911" y="111724"/>
                    <a:pt x="114911" y="111724"/>
                  </a:cubicBezTo>
                  <a:cubicBezTo>
                    <a:pt x="114958" y="108571"/>
                    <a:pt x="115002" y="105417"/>
                    <a:pt x="115053" y="102266"/>
                  </a:cubicBezTo>
                  <a:cubicBezTo>
                    <a:pt x="115096" y="99506"/>
                    <a:pt x="115194" y="96755"/>
                    <a:pt x="115194" y="93990"/>
                  </a:cubicBezTo>
                  <a:cubicBezTo>
                    <a:pt x="115194" y="91302"/>
                    <a:pt x="115125" y="86032"/>
                    <a:pt x="114911" y="82758"/>
                  </a:cubicBezTo>
                  <a:cubicBezTo>
                    <a:pt x="114833" y="81556"/>
                    <a:pt x="114794" y="80248"/>
                    <a:pt x="114628" y="79211"/>
                  </a:cubicBezTo>
                  <a:lnTo>
                    <a:pt x="114063" y="75665"/>
                  </a:lnTo>
                  <a:cubicBezTo>
                    <a:pt x="113969" y="75073"/>
                    <a:pt x="113834" y="74565"/>
                    <a:pt x="113780" y="73891"/>
                  </a:cubicBezTo>
                  <a:cubicBezTo>
                    <a:pt x="113425" y="69434"/>
                    <a:pt x="113904" y="74928"/>
                    <a:pt x="113356" y="70344"/>
                  </a:cubicBezTo>
                  <a:cubicBezTo>
                    <a:pt x="113290" y="69787"/>
                    <a:pt x="113262" y="69162"/>
                    <a:pt x="113215" y="68571"/>
                  </a:cubicBezTo>
                  <a:cubicBezTo>
                    <a:pt x="113262" y="67980"/>
                    <a:pt x="113251" y="67238"/>
                    <a:pt x="113356" y="66798"/>
                  </a:cubicBezTo>
                  <a:cubicBezTo>
                    <a:pt x="113842" y="64765"/>
                    <a:pt x="114095" y="64585"/>
                    <a:pt x="114628" y="63842"/>
                  </a:cubicBezTo>
                  <a:cubicBezTo>
                    <a:pt x="114770" y="63251"/>
                    <a:pt x="114925" y="62711"/>
                    <a:pt x="115053" y="62068"/>
                  </a:cubicBezTo>
                  <a:cubicBezTo>
                    <a:pt x="115161" y="61523"/>
                    <a:pt x="115194" y="60689"/>
                    <a:pt x="115335" y="60295"/>
                  </a:cubicBezTo>
                  <a:cubicBezTo>
                    <a:pt x="115497" y="59844"/>
                    <a:pt x="115719" y="59989"/>
                    <a:pt x="115901" y="59704"/>
                  </a:cubicBezTo>
                  <a:cubicBezTo>
                    <a:pt x="116098" y="59394"/>
                    <a:pt x="116273" y="58880"/>
                    <a:pt x="116466" y="58522"/>
                  </a:cubicBezTo>
                  <a:cubicBezTo>
                    <a:pt x="116698" y="58091"/>
                    <a:pt x="116935" y="57712"/>
                    <a:pt x="117173" y="57339"/>
                  </a:cubicBezTo>
                  <a:cubicBezTo>
                    <a:pt x="117312" y="57121"/>
                    <a:pt x="117460" y="56994"/>
                    <a:pt x="117597" y="56748"/>
                  </a:cubicBezTo>
                  <a:cubicBezTo>
                    <a:pt x="117790" y="56401"/>
                    <a:pt x="117974" y="55960"/>
                    <a:pt x="118162" y="55566"/>
                  </a:cubicBezTo>
                  <a:cubicBezTo>
                    <a:pt x="118508" y="51226"/>
                    <a:pt x="118234" y="52900"/>
                    <a:pt x="118869" y="50246"/>
                  </a:cubicBezTo>
                  <a:cubicBezTo>
                    <a:pt x="118916" y="49655"/>
                    <a:pt x="118938" y="49017"/>
                    <a:pt x="119010" y="48472"/>
                  </a:cubicBezTo>
                  <a:cubicBezTo>
                    <a:pt x="119175" y="47230"/>
                    <a:pt x="119468" y="46274"/>
                    <a:pt x="119575" y="44926"/>
                  </a:cubicBezTo>
                  <a:cubicBezTo>
                    <a:pt x="119771" y="42478"/>
                    <a:pt x="119634" y="43671"/>
                    <a:pt x="120000" y="41379"/>
                  </a:cubicBezTo>
                  <a:cubicBezTo>
                    <a:pt x="119952" y="39408"/>
                    <a:pt x="119930" y="37425"/>
                    <a:pt x="119858" y="35467"/>
                  </a:cubicBezTo>
                  <a:cubicBezTo>
                    <a:pt x="119835" y="34852"/>
                    <a:pt x="119799" y="34213"/>
                    <a:pt x="119717" y="33694"/>
                  </a:cubicBezTo>
                  <a:cubicBezTo>
                    <a:pt x="119606" y="32998"/>
                    <a:pt x="119446" y="32456"/>
                    <a:pt x="119293" y="31921"/>
                  </a:cubicBezTo>
                  <a:cubicBezTo>
                    <a:pt x="119162" y="31466"/>
                    <a:pt x="119010" y="31133"/>
                    <a:pt x="118869" y="30738"/>
                  </a:cubicBezTo>
                  <a:cubicBezTo>
                    <a:pt x="118775" y="30147"/>
                    <a:pt x="118730" y="29342"/>
                    <a:pt x="118586" y="28965"/>
                  </a:cubicBezTo>
                  <a:cubicBezTo>
                    <a:pt x="118333" y="28304"/>
                    <a:pt x="117738" y="27783"/>
                    <a:pt x="117738" y="27783"/>
                  </a:cubicBezTo>
                  <a:cubicBezTo>
                    <a:pt x="117514" y="27917"/>
                    <a:pt x="116352" y="28533"/>
                    <a:pt x="116042" y="28965"/>
                  </a:cubicBezTo>
                  <a:cubicBezTo>
                    <a:pt x="115842" y="29244"/>
                    <a:pt x="115672" y="29820"/>
                    <a:pt x="115477" y="30147"/>
                  </a:cubicBezTo>
                  <a:cubicBezTo>
                    <a:pt x="115200" y="30610"/>
                    <a:pt x="114911" y="30935"/>
                    <a:pt x="114628" y="31330"/>
                  </a:cubicBezTo>
                  <a:lnTo>
                    <a:pt x="114204" y="31921"/>
                  </a:lnTo>
                  <a:cubicBezTo>
                    <a:pt x="114063" y="32118"/>
                    <a:pt x="113927" y="32390"/>
                    <a:pt x="113780" y="32512"/>
                  </a:cubicBezTo>
                  <a:cubicBezTo>
                    <a:pt x="113545" y="32709"/>
                    <a:pt x="113307" y="32859"/>
                    <a:pt x="113074" y="33103"/>
                  </a:cubicBezTo>
                  <a:cubicBezTo>
                    <a:pt x="112929" y="33254"/>
                    <a:pt x="112787" y="33449"/>
                    <a:pt x="112650" y="33694"/>
                  </a:cubicBezTo>
                  <a:cubicBezTo>
                    <a:pt x="112456" y="34041"/>
                    <a:pt x="112292" y="34723"/>
                    <a:pt x="112084" y="34876"/>
                  </a:cubicBezTo>
                  <a:cubicBezTo>
                    <a:pt x="111479" y="35323"/>
                    <a:pt x="110859" y="35270"/>
                    <a:pt x="110247" y="35467"/>
                  </a:cubicBezTo>
                  <a:cubicBezTo>
                    <a:pt x="110106" y="35665"/>
                    <a:pt x="109960" y="35813"/>
                    <a:pt x="109823" y="36059"/>
                  </a:cubicBezTo>
                  <a:cubicBezTo>
                    <a:pt x="109629" y="36406"/>
                    <a:pt x="109455" y="36931"/>
                    <a:pt x="109257" y="37241"/>
                  </a:cubicBezTo>
                  <a:cubicBezTo>
                    <a:pt x="109076" y="37526"/>
                    <a:pt x="108878" y="37599"/>
                    <a:pt x="108692" y="37832"/>
                  </a:cubicBezTo>
                  <a:cubicBezTo>
                    <a:pt x="108407" y="38190"/>
                    <a:pt x="108127" y="38620"/>
                    <a:pt x="107844" y="39014"/>
                  </a:cubicBezTo>
                  <a:cubicBezTo>
                    <a:pt x="107703" y="39211"/>
                    <a:pt x="107544" y="39260"/>
                    <a:pt x="107420" y="39605"/>
                  </a:cubicBezTo>
                  <a:cubicBezTo>
                    <a:pt x="107279" y="40000"/>
                    <a:pt x="107152" y="40508"/>
                    <a:pt x="106996" y="40788"/>
                  </a:cubicBezTo>
                  <a:cubicBezTo>
                    <a:pt x="106817" y="41108"/>
                    <a:pt x="106617" y="41145"/>
                    <a:pt x="106431" y="41379"/>
                  </a:cubicBezTo>
                  <a:cubicBezTo>
                    <a:pt x="106145" y="41737"/>
                    <a:pt x="105865" y="42167"/>
                    <a:pt x="105583" y="42561"/>
                  </a:cubicBezTo>
                  <a:lnTo>
                    <a:pt x="105159" y="43152"/>
                  </a:lnTo>
                  <a:cubicBezTo>
                    <a:pt x="105017" y="43349"/>
                    <a:pt x="104883" y="43675"/>
                    <a:pt x="104734" y="43743"/>
                  </a:cubicBezTo>
                  <a:lnTo>
                    <a:pt x="103462" y="44334"/>
                  </a:lnTo>
                  <a:cubicBezTo>
                    <a:pt x="101625" y="44137"/>
                    <a:pt x="99784" y="44233"/>
                    <a:pt x="97950" y="43743"/>
                  </a:cubicBezTo>
                  <a:cubicBezTo>
                    <a:pt x="97562" y="43640"/>
                    <a:pt x="97203" y="42828"/>
                    <a:pt x="96819" y="42561"/>
                  </a:cubicBezTo>
                  <a:cubicBezTo>
                    <a:pt x="96537" y="42364"/>
                    <a:pt x="96256" y="42119"/>
                    <a:pt x="95971" y="41970"/>
                  </a:cubicBezTo>
                  <a:cubicBezTo>
                    <a:pt x="95501" y="41724"/>
                    <a:pt x="95029" y="41583"/>
                    <a:pt x="94558" y="41379"/>
                  </a:cubicBezTo>
                  <a:lnTo>
                    <a:pt x="91872" y="40197"/>
                  </a:lnTo>
                  <a:cubicBezTo>
                    <a:pt x="91018" y="39303"/>
                    <a:pt x="91491" y="39862"/>
                    <a:pt x="90459" y="38423"/>
                  </a:cubicBezTo>
                  <a:cubicBezTo>
                    <a:pt x="90318" y="38226"/>
                    <a:pt x="90184" y="37869"/>
                    <a:pt x="90035" y="37832"/>
                  </a:cubicBezTo>
                  <a:lnTo>
                    <a:pt x="87632" y="37241"/>
                  </a:lnTo>
                  <a:cubicBezTo>
                    <a:pt x="87363" y="37016"/>
                    <a:pt x="86791" y="36665"/>
                    <a:pt x="86501" y="36059"/>
                  </a:cubicBezTo>
                  <a:cubicBezTo>
                    <a:pt x="86349" y="35741"/>
                    <a:pt x="86232" y="35165"/>
                    <a:pt x="86077" y="34876"/>
                  </a:cubicBezTo>
                  <a:cubicBezTo>
                    <a:pt x="85805" y="34370"/>
                    <a:pt x="85229" y="33694"/>
                    <a:pt x="85229" y="33694"/>
                  </a:cubicBezTo>
                  <a:cubicBezTo>
                    <a:pt x="84946" y="31921"/>
                    <a:pt x="84994" y="31724"/>
                    <a:pt x="84522" y="30738"/>
                  </a:cubicBezTo>
                  <a:cubicBezTo>
                    <a:pt x="84389" y="30460"/>
                    <a:pt x="84229" y="30450"/>
                    <a:pt x="84098" y="30147"/>
                  </a:cubicBezTo>
                  <a:cubicBezTo>
                    <a:pt x="83801" y="29457"/>
                    <a:pt x="83573" y="28232"/>
                    <a:pt x="83250" y="27783"/>
                  </a:cubicBezTo>
                  <a:cubicBezTo>
                    <a:pt x="82241" y="26376"/>
                    <a:pt x="82650" y="27292"/>
                    <a:pt x="81978" y="25418"/>
                  </a:cubicBezTo>
                  <a:cubicBezTo>
                    <a:pt x="81319" y="21280"/>
                    <a:pt x="81696" y="22660"/>
                    <a:pt x="80989" y="20689"/>
                  </a:cubicBezTo>
                  <a:cubicBezTo>
                    <a:pt x="80512" y="17700"/>
                    <a:pt x="80965" y="19752"/>
                    <a:pt x="80282" y="18325"/>
                  </a:cubicBezTo>
                  <a:cubicBezTo>
                    <a:pt x="80130" y="18007"/>
                    <a:pt x="80013" y="17431"/>
                    <a:pt x="79858" y="17142"/>
                  </a:cubicBezTo>
                  <a:cubicBezTo>
                    <a:pt x="79586" y="16636"/>
                    <a:pt x="79010" y="15960"/>
                    <a:pt x="79010" y="15960"/>
                  </a:cubicBezTo>
                  <a:cubicBezTo>
                    <a:pt x="78869" y="15369"/>
                    <a:pt x="78752" y="14650"/>
                    <a:pt x="78586" y="14187"/>
                  </a:cubicBezTo>
                  <a:cubicBezTo>
                    <a:pt x="78462" y="13841"/>
                    <a:pt x="78295" y="13874"/>
                    <a:pt x="78162" y="13596"/>
                  </a:cubicBezTo>
                  <a:cubicBezTo>
                    <a:pt x="78010" y="13278"/>
                    <a:pt x="77890" y="12731"/>
                    <a:pt x="77738" y="12413"/>
                  </a:cubicBezTo>
                  <a:cubicBezTo>
                    <a:pt x="77605" y="12135"/>
                    <a:pt x="77444" y="12125"/>
                    <a:pt x="77314" y="11822"/>
                  </a:cubicBezTo>
                  <a:cubicBezTo>
                    <a:pt x="77017" y="11132"/>
                    <a:pt x="76466" y="9458"/>
                    <a:pt x="76466" y="9458"/>
                  </a:cubicBezTo>
                  <a:cubicBezTo>
                    <a:pt x="76110" y="7227"/>
                    <a:pt x="76148" y="7075"/>
                    <a:pt x="75477" y="5320"/>
                  </a:cubicBezTo>
                  <a:cubicBezTo>
                    <a:pt x="75350" y="4989"/>
                    <a:pt x="75186" y="5007"/>
                    <a:pt x="75053" y="4729"/>
                  </a:cubicBezTo>
                  <a:cubicBezTo>
                    <a:pt x="74901" y="4411"/>
                    <a:pt x="74770" y="3940"/>
                    <a:pt x="74628" y="3546"/>
                  </a:cubicBezTo>
                  <a:cubicBezTo>
                    <a:pt x="74534" y="2955"/>
                    <a:pt x="74466" y="2275"/>
                    <a:pt x="74346" y="1773"/>
                  </a:cubicBezTo>
                  <a:cubicBezTo>
                    <a:pt x="73883" y="-163"/>
                    <a:pt x="73922" y="1480"/>
                    <a:pt x="73922"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1" name="Shape 741"/>
            <p:cNvSpPr/>
            <p:nvPr/>
          </p:nvSpPr>
          <p:spPr>
            <a:xfrm>
              <a:off x="1605254" y="1582653"/>
              <a:ext cx="91460" cy="87485"/>
            </a:xfrm>
            <a:custGeom>
              <a:pathLst>
                <a:path extrusionOk="0" h="120000" w="120000">
                  <a:moveTo>
                    <a:pt x="62608" y="0"/>
                  </a:moveTo>
                  <a:cubicBezTo>
                    <a:pt x="53913" y="5454"/>
                    <a:pt x="45592" y="11622"/>
                    <a:pt x="36521" y="16363"/>
                  </a:cubicBezTo>
                  <a:cubicBezTo>
                    <a:pt x="31602" y="18934"/>
                    <a:pt x="24066" y="17139"/>
                    <a:pt x="20869" y="21818"/>
                  </a:cubicBezTo>
                  <a:cubicBezTo>
                    <a:pt x="14476" y="31175"/>
                    <a:pt x="13913" y="43636"/>
                    <a:pt x="10434" y="54545"/>
                  </a:cubicBezTo>
                  <a:lnTo>
                    <a:pt x="5217" y="70909"/>
                  </a:lnTo>
                  <a:lnTo>
                    <a:pt x="0" y="87272"/>
                  </a:lnTo>
                  <a:cubicBezTo>
                    <a:pt x="1739" y="94545"/>
                    <a:pt x="-748" y="104932"/>
                    <a:pt x="5217" y="109090"/>
                  </a:cubicBezTo>
                  <a:cubicBezTo>
                    <a:pt x="17150" y="117407"/>
                    <a:pt x="46956" y="120000"/>
                    <a:pt x="46956" y="120000"/>
                  </a:cubicBezTo>
                  <a:cubicBezTo>
                    <a:pt x="64347" y="118181"/>
                    <a:pt x="82549" y="120323"/>
                    <a:pt x="99130" y="114545"/>
                  </a:cubicBezTo>
                  <a:cubicBezTo>
                    <a:pt x="105079" y="112472"/>
                    <a:pt x="107018" y="104172"/>
                    <a:pt x="109565" y="98181"/>
                  </a:cubicBezTo>
                  <a:cubicBezTo>
                    <a:pt x="114032" y="87673"/>
                    <a:pt x="119999" y="65454"/>
                    <a:pt x="119999" y="65454"/>
                  </a:cubicBezTo>
                  <a:cubicBezTo>
                    <a:pt x="118260" y="50909"/>
                    <a:pt x="119990" y="35428"/>
                    <a:pt x="114782" y="21818"/>
                  </a:cubicBezTo>
                  <a:cubicBezTo>
                    <a:pt x="112453" y="15731"/>
                    <a:pt x="104860" y="13571"/>
                    <a:pt x="99130" y="10909"/>
                  </a:cubicBezTo>
                  <a:cubicBezTo>
                    <a:pt x="89079" y="6239"/>
                    <a:pt x="67826" y="0"/>
                    <a:pt x="67826" y="0"/>
                  </a:cubicBezTo>
                  <a:lnTo>
                    <a:pt x="62608" y="0"/>
                  </a:lnTo>
                  <a:close/>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2" name="Shape 742"/>
            <p:cNvSpPr/>
            <p:nvPr/>
          </p:nvSpPr>
          <p:spPr>
            <a:xfrm>
              <a:off x="1636198" y="1626395"/>
              <a:ext cx="34857" cy="28246"/>
            </a:xfrm>
            <a:custGeom>
              <a:pathLst>
                <a:path extrusionOk="0" h="120000" w="120000">
                  <a:moveTo>
                    <a:pt x="113235" y="1748"/>
                  </a:moveTo>
                  <a:cubicBezTo>
                    <a:pt x="99546" y="-1067"/>
                    <a:pt x="-22681" y="-11538"/>
                    <a:pt x="3722" y="86213"/>
                  </a:cubicBezTo>
                  <a:cubicBezTo>
                    <a:pt x="8924" y="105474"/>
                    <a:pt x="31100" y="108737"/>
                    <a:pt x="44789" y="120000"/>
                  </a:cubicBezTo>
                  <a:cubicBezTo>
                    <a:pt x="58478" y="114368"/>
                    <a:pt x="74589" y="114230"/>
                    <a:pt x="85856" y="103106"/>
                  </a:cubicBezTo>
                  <a:cubicBezTo>
                    <a:pt x="120829" y="68581"/>
                    <a:pt x="126924" y="4565"/>
                    <a:pt x="113235" y="1748"/>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3" name="Shape 743"/>
            <p:cNvSpPr/>
            <p:nvPr/>
          </p:nvSpPr>
          <p:spPr>
            <a:xfrm>
              <a:off x="1632879" y="1610900"/>
              <a:ext cx="36212" cy="39827"/>
            </a:xfrm>
            <a:custGeom>
              <a:pathLst>
                <a:path extrusionOk="0" h="120000" w="120000">
                  <a:moveTo>
                    <a:pt x="1401" y="119810"/>
                  </a:moveTo>
                  <a:cubicBezTo>
                    <a:pt x="7989" y="115816"/>
                    <a:pt x="2405" y="41819"/>
                    <a:pt x="54111" y="35943"/>
                  </a:cubicBezTo>
                  <a:cubicBezTo>
                    <a:pt x="76336" y="33417"/>
                    <a:pt x="98037" y="43930"/>
                    <a:pt x="120000" y="47924"/>
                  </a:cubicBezTo>
                  <a:cubicBezTo>
                    <a:pt x="120000" y="47924"/>
                    <a:pt x="120000" y="15974"/>
                    <a:pt x="106822" y="11981"/>
                  </a:cubicBezTo>
                  <a:lnTo>
                    <a:pt x="67289" y="0"/>
                  </a:lnTo>
                  <a:cubicBezTo>
                    <a:pt x="22419" y="27197"/>
                    <a:pt x="27309" y="13608"/>
                    <a:pt x="14579" y="59905"/>
                  </a:cubicBezTo>
                  <a:cubicBezTo>
                    <a:pt x="13513" y="63779"/>
                    <a:pt x="-5186" y="123803"/>
                    <a:pt x="1401" y="119810"/>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4" name="Shape 744"/>
            <p:cNvSpPr/>
            <p:nvPr/>
          </p:nvSpPr>
          <p:spPr>
            <a:xfrm>
              <a:off x="3494344" y="1268912"/>
              <a:ext cx="497073" cy="286314"/>
            </a:xfrm>
            <a:custGeom>
              <a:pathLst>
                <a:path extrusionOk="0" h="120000" w="120000">
                  <a:moveTo>
                    <a:pt x="0" y="16666"/>
                  </a:moveTo>
                  <a:cubicBezTo>
                    <a:pt x="11200" y="16111"/>
                    <a:pt x="22408" y="15947"/>
                    <a:pt x="33600" y="14999"/>
                  </a:cubicBezTo>
                  <a:cubicBezTo>
                    <a:pt x="35544" y="14835"/>
                    <a:pt x="37435" y="13834"/>
                    <a:pt x="39360" y="13333"/>
                  </a:cubicBezTo>
                  <a:cubicBezTo>
                    <a:pt x="52673" y="9866"/>
                    <a:pt x="50220" y="10497"/>
                    <a:pt x="61440" y="8333"/>
                  </a:cubicBezTo>
                  <a:cubicBezTo>
                    <a:pt x="67923" y="4581"/>
                    <a:pt x="59942" y="8910"/>
                    <a:pt x="70080" y="5000"/>
                  </a:cubicBezTo>
                  <a:cubicBezTo>
                    <a:pt x="72918" y="3904"/>
                    <a:pt x="73663" y="2069"/>
                    <a:pt x="76800" y="1666"/>
                  </a:cubicBezTo>
                  <a:cubicBezTo>
                    <a:pt x="84146" y="721"/>
                    <a:pt x="91520" y="555"/>
                    <a:pt x="98880" y="0"/>
                  </a:cubicBezTo>
                  <a:cubicBezTo>
                    <a:pt x="104320" y="555"/>
                    <a:pt x="109867" y="-282"/>
                    <a:pt x="115200" y="1666"/>
                  </a:cubicBezTo>
                  <a:cubicBezTo>
                    <a:pt x="116329" y="2079"/>
                    <a:pt x="116651" y="4836"/>
                    <a:pt x="117120" y="6666"/>
                  </a:cubicBezTo>
                  <a:cubicBezTo>
                    <a:pt x="117941" y="9877"/>
                    <a:pt x="118400" y="13333"/>
                    <a:pt x="119040" y="16666"/>
                  </a:cubicBezTo>
                  <a:lnTo>
                    <a:pt x="120000" y="21666"/>
                  </a:lnTo>
                  <a:cubicBezTo>
                    <a:pt x="119680" y="36666"/>
                    <a:pt x="119822" y="51718"/>
                    <a:pt x="119040" y="66666"/>
                  </a:cubicBezTo>
                  <a:cubicBezTo>
                    <a:pt x="118856" y="70165"/>
                    <a:pt x="117760" y="73333"/>
                    <a:pt x="117120" y="76666"/>
                  </a:cubicBezTo>
                  <a:lnTo>
                    <a:pt x="116160" y="81666"/>
                  </a:lnTo>
                  <a:cubicBezTo>
                    <a:pt x="115753" y="87308"/>
                    <a:pt x="115384" y="99519"/>
                    <a:pt x="113280" y="105000"/>
                  </a:cubicBezTo>
                  <a:lnTo>
                    <a:pt x="111360" y="109999"/>
                  </a:lnTo>
                  <a:cubicBezTo>
                    <a:pt x="110244" y="117744"/>
                    <a:pt x="110400" y="114376"/>
                    <a:pt x="110400" y="119999"/>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5" name="Shape 745"/>
            <p:cNvSpPr/>
            <p:nvPr/>
          </p:nvSpPr>
          <p:spPr>
            <a:xfrm>
              <a:off x="3192124" y="1765989"/>
              <a:ext cx="938705" cy="421520"/>
            </a:xfrm>
            <a:custGeom>
              <a:pathLst>
                <a:path extrusionOk="0" h="120000" w="120000">
                  <a:moveTo>
                    <a:pt x="0" y="46415"/>
                  </a:moveTo>
                  <a:cubicBezTo>
                    <a:pt x="677" y="48301"/>
                    <a:pt x="1266" y="50366"/>
                    <a:pt x="2033" y="52075"/>
                  </a:cubicBezTo>
                  <a:cubicBezTo>
                    <a:pt x="2465" y="53037"/>
                    <a:pt x="3061" y="53548"/>
                    <a:pt x="3558" y="54339"/>
                  </a:cubicBezTo>
                  <a:cubicBezTo>
                    <a:pt x="7972" y="61360"/>
                    <a:pt x="3522" y="54664"/>
                    <a:pt x="7116" y="60000"/>
                  </a:cubicBezTo>
                  <a:cubicBezTo>
                    <a:pt x="8020" y="63018"/>
                    <a:pt x="8303" y="64445"/>
                    <a:pt x="9658" y="66792"/>
                  </a:cubicBezTo>
                  <a:cubicBezTo>
                    <a:pt x="10623" y="68463"/>
                    <a:pt x="11692" y="69811"/>
                    <a:pt x="12708" y="71320"/>
                  </a:cubicBezTo>
                  <a:cubicBezTo>
                    <a:pt x="13217" y="72075"/>
                    <a:pt x="13801" y="72622"/>
                    <a:pt x="14233" y="73584"/>
                  </a:cubicBezTo>
                  <a:cubicBezTo>
                    <a:pt x="17715" y="81339"/>
                    <a:pt x="16087" y="78601"/>
                    <a:pt x="18808" y="82641"/>
                  </a:cubicBezTo>
                  <a:cubicBezTo>
                    <a:pt x="19486" y="84905"/>
                    <a:pt x="20455" y="86852"/>
                    <a:pt x="20842" y="89433"/>
                  </a:cubicBezTo>
                  <a:cubicBezTo>
                    <a:pt x="21436" y="93400"/>
                    <a:pt x="21162" y="93258"/>
                    <a:pt x="22875" y="96226"/>
                  </a:cubicBezTo>
                  <a:cubicBezTo>
                    <a:pt x="23840" y="97897"/>
                    <a:pt x="25925" y="100754"/>
                    <a:pt x="25925" y="100754"/>
                  </a:cubicBezTo>
                  <a:cubicBezTo>
                    <a:pt x="28298" y="108679"/>
                    <a:pt x="26942" y="106037"/>
                    <a:pt x="29484" y="109811"/>
                  </a:cubicBezTo>
                  <a:cubicBezTo>
                    <a:pt x="30409" y="115991"/>
                    <a:pt x="29217" y="111212"/>
                    <a:pt x="32026" y="114339"/>
                  </a:cubicBezTo>
                  <a:cubicBezTo>
                    <a:pt x="37887" y="120866"/>
                    <a:pt x="32222" y="117808"/>
                    <a:pt x="38126" y="120000"/>
                  </a:cubicBezTo>
                  <a:cubicBezTo>
                    <a:pt x="39481" y="119622"/>
                    <a:pt x="40848" y="119412"/>
                    <a:pt x="42193" y="118867"/>
                  </a:cubicBezTo>
                  <a:cubicBezTo>
                    <a:pt x="42720" y="118654"/>
                    <a:pt x="43299" y="118481"/>
                    <a:pt x="43718" y="117735"/>
                  </a:cubicBezTo>
                  <a:cubicBezTo>
                    <a:pt x="44195" y="116885"/>
                    <a:pt x="44257" y="115189"/>
                    <a:pt x="44734" y="114339"/>
                  </a:cubicBezTo>
                  <a:cubicBezTo>
                    <a:pt x="45153" y="113594"/>
                    <a:pt x="45791" y="113787"/>
                    <a:pt x="46259" y="113207"/>
                  </a:cubicBezTo>
                  <a:cubicBezTo>
                    <a:pt x="47327" y="111886"/>
                    <a:pt x="48445" y="110603"/>
                    <a:pt x="49309" y="108679"/>
                  </a:cubicBezTo>
                  <a:cubicBezTo>
                    <a:pt x="51266" y="104320"/>
                    <a:pt x="50236" y="106171"/>
                    <a:pt x="52360" y="103018"/>
                  </a:cubicBezTo>
                  <a:cubicBezTo>
                    <a:pt x="52992" y="100905"/>
                    <a:pt x="53865" y="97508"/>
                    <a:pt x="54901" y="96226"/>
                  </a:cubicBezTo>
                  <a:cubicBezTo>
                    <a:pt x="55838" y="95067"/>
                    <a:pt x="57951" y="93962"/>
                    <a:pt x="57951" y="93962"/>
                  </a:cubicBezTo>
                  <a:lnTo>
                    <a:pt x="59985" y="87169"/>
                  </a:lnTo>
                  <a:cubicBezTo>
                    <a:pt x="60324" y="86037"/>
                    <a:pt x="60422" y="84203"/>
                    <a:pt x="61001" y="83773"/>
                  </a:cubicBezTo>
                  <a:cubicBezTo>
                    <a:pt x="61510" y="83396"/>
                    <a:pt x="62047" y="83175"/>
                    <a:pt x="62526" y="82641"/>
                  </a:cubicBezTo>
                  <a:cubicBezTo>
                    <a:pt x="63073" y="82032"/>
                    <a:pt x="63493" y="80929"/>
                    <a:pt x="64052" y="80377"/>
                  </a:cubicBezTo>
                  <a:cubicBezTo>
                    <a:pt x="65031" y="79408"/>
                    <a:pt x="67102" y="78113"/>
                    <a:pt x="67102" y="78113"/>
                  </a:cubicBezTo>
                  <a:cubicBezTo>
                    <a:pt x="68627" y="73018"/>
                    <a:pt x="68542" y="71415"/>
                    <a:pt x="70660" y="69056"/>
                  </a:cubicBezTo>
                  <a:cubicBezTo>
                    <a:pt x="71139" y="68522"/>
                    <a:pt x="71660" y="68158"/>
                    <a:pt x="72185" y="67924"/>
                  </a:cubicBezTo>
                  <a:cubicBezTo>
                    <a:pt x="73360" y="67401"/>
                    <a:pt x="74557" y="67169"/>
                    <a:pt x="75744" y="66792"/>
                  </a:cubicBezTo>
                  <a:cubicBezTo>
                    <a:pt x="79230" y="64204"/>
                    <a:pt x="74903" y="67260"/>
                    <a:pt x="79810" y="64528"/>
                  </a:cubicBezTo>
                  <a:cubicBezTo>
                    <a:pt x="80330" y="64238"/>
                    <a:pt x="80820" y="63724"/>
                    <a:pt x="81335" y="63396"/>
                  </a:cubicBezTo>
                  <a:cubicBezTo>
                    <a:pt x="81877" y="63051"/>
                    <a:pt x="84249" y="61930"/>
                    <a:pt x="84894" y="61132"/>
                  </a:cubicBezTo>
                  <a:cubicBezTo>
                    <a:pt x="85962" y="59810"/>
                    <a:pt x="86785" y="57464"/>
                    <a:pt x="87944" y="56603"/>
                  </a:cubicBezTo>
                  <a:cubicBezTo>
                    <a:pt x="88452" y="56226"/>
                    <a:pt x="89001" y="56051"/>
                    <a:pt x="89469" y="55471"/>
                  </a:cubicBezTo>
                  <a:lnTo>
                    <a:pt x="94044" y="48679"/>
                  </a:lnTo>
                  <a:cubicBezTo>
                    <a:pt x="94553" y="47924"/>
                    <a:pt x="95023" y="47023"/>
                    <a:pt x="95569" y="46415"/>
                  </a:cubicBezTo>
                  <a:cubicBezTo>
                    <a:pt x="96247" y="45660"/>
                    <a:pt x="96906" y="44815"/>
                    <a:pt x="97603" y="44150"/>
                  </a:cubicBezTo>
                  <a:cubicBezTo>
                    <a:pt x="98095" y="43680"/>
                    <a:pt x="98659" y="43598"/>
                    <a:pt x="99128" y="43018"/>
                  </a:cubicBezTo>
                  <a:cubicBezTo>
                    <a:pt x="104372" y="36531"/>
                    <a:pt x="100252" y="39920"/>
                    <a:pt x="103703" y="37358"/>
                  </a:cubicBezTo>
                  <a:cubicBezTo>
                    <a:pt x="104954" y="33178"/>
                    <a:pt x="106179" y="27198"/>
                    <a:pt x="108786" y="26037"/>
                  </a:cubicBezTo>
                  <a:cubicBezTo>
                    <a:pt x="109753" y="25607"/>
                    <a:pt x="111811" y="24933"/>
                    <a:pt x="112853" y="23773"/>
                  </a:cubicBezTo>
                  <a:cubicBezTo>
                    <a:pt x="113400" y="23165"/>
                    <a:pt x="113870" y="22264"/>
                    <a:pt x="114378" y="21509"/>
                  </a:cubicBezTo>
                  <a:cubicBezTo>
                    <a:pt x="114792" y="18747"/>
                    <a:pt x="114918" y="16911"/>
                    <a:pt x="115903" y="14716"/>
                  </a:cubicBezTo>
                  <a:cubicBezTo>
                    <a:pt x="116335" y="13754"/>
                    <a:pt x="116920" y="13207"/>
                    <a:pt x="117428" y="12452"/>
                  </a:cubicBezTo>
                  <a:cubicBezTo>
                    <a:pt x="118593" y="8562"/>
                    <a:pt x="119587" y="6533"/>
                    <a:pt x="119970" y="2264"/>
                  </a:cubicBezTo>
                  <a:cubicBezTo>
                    <a:pt x="120036" y="1524"/>
                    <a:pt x="119970" y="754"/>
                    <a:pt x="119970"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6" name="Shape 746"/>
            <p:cNvSpPr/>
            <p:nvPr/>
          </p:nvSpPr>
          <p:spPr>
            <a:xfrm>
              <a:off x="4452701" y="1551250"/>
              <a:ext cx="123274" cy="377775"/>
            </a:xfrm>
            <a:custGeom>
              <a:pathLst>
                <a:path extrusionOk="0" h="120000" w="120000">
                  <a:moveTo>
                    <a:pt x="0" y="118736"/>
                  </a:moveTo>
                  <a:cubicBezTo>
                    <a:pt x="6451" y="119157"/>
                    <a:pt x="12775" y="120000"/>
                    <a:pt x="19354" y="120000"/>
                  </a:cubicBezTo>
                  <a:cubicBezTo>
                    <a:pt x="24215" y="120000"/>
                    <a:pt x="40975" y="118069"/>
                    <a:pt x="46451" y="117473"/>
                  </a:cubicBezTo>
                  <a:cubicBezTo>
                    <a:pt x="49032" y="114947"/>
                    <a:pt x="52214" y="112478"/>
                    <a:pt x="54193" y="109894"/>
                  </a:cubicBezTo>
                  <a:lnTo>
                    <a:pt x="61935" y="99789"/>
                  </a:lnTo>
                  <a:cubicBezTo>
                    <a:pt x="60645" y="95578"/>
                    <a:pt x="60454" y="91316"/>
                    <a:pt x="58064" y="87157"/>
                  </a:cubicBezTo>
                  <a:cubicBezTo>
                    <a:pt x="53883" y="79881"/>
                    <a:pt x="47434" y="78165"/>
                    <a:pt x="34838" y="72000"/>
                  </a:cubicBezTo>
                  <a:cubicBezTo>
                    <a:pt x="24833" y="67102"/>
                    <a:pt x="31510" y="68690"/>
                    <a:pt x="15483" y="66947"/>
                  </a:cubicBezTo>
                  <a:cubicBezTo>
                    <a:pt x="14193" y="65684"/>
                    <a:pt x="10941" y="64471"/>
                    <a:pt x="11612" y="63157"/>
                  </a:cubicBezTo>
                  <a:cubicBezTo>
                    <a:pt x="14094" y="58299"/>
                    <a:pt x="21540" y="59814"/>
                    <a:pt x="30967" y="58105"/>
                  </a:cubicBezTo>
                  <a:cubicBezTo>
                    <a:pt x="39101" y="56630"/>
                    <a:pt x="47614" y="55199"/>
                    <a:pt x="54193" y="53052"/>
                  </a:cubicBezTo>
                  <a:cubicBezTo>
                    <a:pt x="58064" y="51789"/>
                    <a:pt x="61021" y="50130"/>
                    <a:pt x="65806" y="49263"/>
                  </a:cubicBezTo>
                  <a:cubicBezTo>
                    <a:pt x="72940" y="47969"/>
                    <a:pt x="81290" y="47578"/>
                    <a:pt x="89032" y="46736"/>
                  </a:cubicBezTo>
                  <a:cubicBezTo>
                    <a:pt x="106887" y="44794"/>
                    <a:pt x="96644" y="45734"/>
                    <a:pt x="120000" y="44210"/>
                  </a:cubicBezTo>
                  <a:cubicBezTo>
                    <a:pt x="118709" y="33263"/>
                    <a:pt x="120877" y="22213"/>
                    <a:pt x="116129" y="11368"/>
                  </a:cubicBezTo>
                  <a:cubicBezTo>
                    <a:pt x="115471" y="9865"/>
                    <a:pt x="107805" y="9915"/>
                    <a:pt x="104516" y="8842"/>
                  </a:cubicBezTo>
                  <a:cubicBezTo>
                    <a:pt x="101226" y="7768"/>
                    <a:pt x="100275" y="6052"/>
                    <a:pt x="96774" y="5052"/>
                  </a:cubicBezTo>
                  <a:cubicBezTo>
                    <a:pt x="89771" y="3053"/>
                    <a:pt x="73548" y="0"/>
                    <a:pt x="73548"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7" name="Shape 747"/>
            <p:cNvSpPr/>
            <p:nvPr/>
          </p:nvSpPr>
          <p:spPr>
            <a:xfrm>
              <a:off x="2178093" y="1583065"/>
              <a:ext cx="544792" cy="334035"/>
            </a:xfrm>
            <a:custGeom>
              <a:pathLst>
                <a:path extrusionOk="0" h="120000" w="120000">
                  <a:moveTo>
                    <a:pt x="0" y="41428"/>
                  </a:moveTo>
                  <a:cubicBezTo>
                    <a:pt x="2043" y="40952"/>
                    <a:pt x="4106" y="40660"/>
                    <a:pt x="6131" y="40000"/>
                  </a:cubicBezTo>
                  <a:cubicBezTo>
                    <a:pt x="7036" y="39704"/>
                    <a:pt x="7857" y="38898"/>
                    <a:pt x="8759" y="38571"/>
                  </a:cubicBezTo>
                  <a:cubicBezTo>
                    <a:pt x="11714" y="37500"/>
                    <a:pt x="16615" y="37172"/>
                    <a:pt x="19270" y="34285"/>
                  </a:cubicBezTo>
                  <a:cubicBezTo>
                    <a:pt x="20145" y="33333"/>
                    <a:pt x="20956" y="32196"/>
                    <a:pt x="21897" y="31428"/>
                  </a:cubicBezTo>
                  <a:cubicBezTo>
                    <a:pt x="22723" y="30755"/>
                    <a:pt x="23634" y="30396"/>
                    <a:pt x="24525" y="30000"/>
                  </a:cubicBezTo>
                  <a:cubicBezTo>
                    <a:pt x="26848" y="28966"/>
                    <a:pt x="29248" y="28384"/>
                    <a:pt x="31532" y="27142"/>
                  </a:cubicBezTo>
                  <a:cubicBezTo>
                    <a:pt x="32408" y="26666"/>
                    <a:pt x="33334" y="26387"/>
                    <a:pt x="34160" y="25714"/>
                  </a:cubicBezTo>
                  <a:cubicBezTo>
                    <a:pt x="35102" y="24946"/>
                    <a:pt x="35802" y="23460"/>
                    <a:pt x="36788" y="22857"/>
                  </a:cubicBezTo>
                  <a:cubicBezTo>
                    <a:pt x="38182" y="22004"/>
                    <a:pt x="39708" y="21904"/>
                    <a:pt x="41167" y="21428"/>
                  </a:cubicBezTo>
                  <a:cubicBezTo>
                    <a:pt x="42043" y="20476"/>
                    <a:pt x="42854" y="19339"/>
                    <a:pt x="43795" y="18571"/>
                  </a:cubicBezTo>
                  <a:cubicBezTo>
                    <a:pt x="45267" y="17371"/>
                    <a:pt x="48523" y="16400"/>
                    <a:pt x="49927" y="15714"/>
                  </a:cubicBezTo>
                  <a:cubicBezTo>
                    <a:pt x="51695" y="14848"/>
                    <a:pt x="53430" y="13809"/>
                    <a:pt x="55182" y="12857"/>
                  </a:cubicBezTo>
                  <a:cubicBezTo>
                    <a:pt x="56058" y="12380"/>
                    <a:pt x="56899" y="11676"/>
                    <a:pt x="57810" y="11428"/>
                  </a:cubicBezTo>
                  <a:cubicBezTo>
                    <a:pt x="59562" y="10952"/>
                    <a:pt x="61342" y="10702"/>
                    <a:pt x="63065" y="10000"/>
                  </a:cubicBezTo>
                  <a:cubicBezTo>
                    <a:pt x="64857" y="9269"/>
                    <a:pt x="66485" y="7475"/>
                    <a:pt x="68321" y="7142"/>
                  </a:cubicBezTo>
                  <a:lnTo>
                    <a:pt x="76204" y="5714"/>
                  </a:lnTo>
                  <a:cubicBezTo>
                    <a:pt x="77372" y="5238"/>
                    <a:pt x="78550" y="4825"/>
                    <a:pt x="79708" y="4285"/>
                  </a:cubicBezTo>
                  <a:cubicBezTo>
                    <a:pt x="80595" y="3872"/>
                    <a:pt x="81434" y="3183"/>
                    <a:pt x="82335" y="2857"/>
                  </a:cubicBezTo>
                  <a:cubicBezTo>
                    <a:pt x="91585" y="-495"/>
                    <a:pt x="84303" y="3215"/>
                    <a:pt x="90218" y="0"/>
                  </a:cubicBezTo>
                  <a:cubicBezTo>
                    <a:pt x="90802" y="2857"/>
                    <a:pt x="90218" y="7619"/>
                    <a:pt x="91970" y="8571"/>
                  </a:cubicBezTo>
                  <a:cubicBezTo>
                    <a:pt x="100009" y="12941"/>
                    <a:pt x="95388" y="11128"/>
                    <a:pt x="105985" y="12857"/>
                  </a:cubicBezTo>
                  <a:cubicBezTo>
                    <a:pt x="107153" y="13333"/>
                    <a:pt x="108443" y="13311"/>
                    <a:pt x="109489" y="14285"/>
                  </a:cubicBezTo>
                  <a:cubicBezTo>
                    <a:pt x="110564" y="15288"/>
                    <a:pt x="111356" y="16976"/>
                    <a:pt x="112116" y="18571"/>
                  </a:cubicBezTo>
                  <a:cubicBezTo>
                    <a:pt x="117548" y="29961"/>
                    <a:pt x="114333" y="23198"/>
                    <a:pt x="116496" y="31428"/>
                  </a:cubicBezTo>
                  <a:cubicBezTo>
                    <a:pt x="117829" y="36503"/>
                    <a:pt x="118240" y="37124"/>
                    <a:pt x="119999" y="41428"/>
                  </a:cubicBezTo>
                  <a:cubicBezTo>
                    <a:pt x="119416" y="44285"/>
                    <a:pt x="119999" y="49047"/>
                    <a:pt x="118248" y="50000"/>
                  </a:cubicBezTo>
                  <a:cubicBezTo>
                    <a:pt x="111994" y="53400"/>
                    <a:pt x="114529" y="51186"/>
                    <a:pt x="110364" y="55714"/>
                  </a:cubicBezTo>
                  <a:cubicBezTo>
                    <a:pt x="110072" y="60000"/>
                    <a:pt x="109923" y="64317"/>
                    <a:pt x="109489" y="68571"/>
                  </a:cubicBezTo>
                  <a:cubicBezTo>
                    <a:pt x="109337" y="70056"/>
                    <a:pt x="109125" y="71604"/>
                    <a:pt x="108613" y="72857"/>
                  </a:cubicBezTo>
                  <a:cubicBezTo>
                    <a:pt x="107926" y="74538"/>
                    <a:pt x="106745" y="75548"/>
                    <a:pt x="105985" y="77142"/>
                  </a:cubicBezTo>
                  <a:cubicBezTo>
                    <a:pt x="104692" y="79853"/>
                    <a:pt x="103649" y="82857"/>
                    <a:pt x="102481" y="85714"/>
                  </a:cubicBezTo>
                  <a:cubicBezTo>
                    <a:pt x="101897" y="87142"/>
                    <a:pt x="101605" y="89047"/>
                    <a:pt x="100729" y="90000"/>
                  </a:cubicBezTo>
                  <a:cubicBezTo>
                    <a:pt x="93199" y="98188"/>
                    <a:pt x="102727" y="88371"/>
                    <a:pt x="95474" y="94285"/>
                  </a:cubicBezTo>
                  <a:cubicBezTo>
                    <a:pt x="94532" y="95053"/>
                    <a:pt x="93808" y="96445"/>
                    <a:pt x="92846" y="97142"/>
                  </a:cubicBezTo>
                  <a:lnTo>
                    <a:pt x="84963" y="101428"/>
                  </a:lnTo>
                  <a:cubicBezTo>
                    <a:pt x="84087" y="101904"/>
                    <a:pt x="83103" y="102021"/>
                    <a:pt x="82335" y="102857"/>
                  </a:cubicBezTo>
                  <a:lnTo>
                    <a:pt x="79708" y="105714"/>
                  </a:lnTo>
                  <a:cubicBezTo>
                    <a:pt x="79124" y="107142"/>
                    <a:pt x="78848" y="109090"/>
                    <a:pt x="77956" y="110000"/>
                  </a:cubicBezTo>
                  <a:cubicBezTo>
                    <a:pt x="76390" y="111596"/>
                    <a:pt x="74452" y="111904"/>
                    <a:pt x="72700" y="112857"/>
                  </a:cubicBezTo>
                  <a:lnTo>
                    <a:pt x="70072" y="114285"/>
                  </a:lnTo>
                  <a:cubicBezTo>
                    <a:pt x="68834" y="114959"/>
                    <a:pt x="67791" y="116395"/>
                    <a:pt x="66569" y="117142"/>
                  </a:cubicBezTo>
                  <a:cubicBezTo>
                    <a:pt x="65155" y="118007"/>
                    <a:pt x="59875" y="119612"/>
                    <a:pt x="58686" y="120000"/>
                  </a:cubicBezTo>
                  <a:cubicBezTo>
                    <a:pt x="56934" y="119523"/>
                    <a:pt x="55164" y="119199"/>
                    <a:pt x="53430" y="118571"/>
                  </a:cubicBezTo>
                  <a:cubicBezTo>
                    <a:pt x="52529" y="118244"/>
                    <a:pt x="51698" y="117508"/>
                    <a:pt x="50802" y="117142"/>
                  </a:cubicBezTo>
                  <a:cubicBezTo>
                    <a:pt x="49358" y="116553"/>
                    <a:pt x="47883" y="116190"/>
                    <a:pt x="46423" y="115714"/>
                  </a:cubicBezTo>
                  <a:cubicBezTo>
                    <a:pt x="46131" y="114285"/>
                    <a:pt x="46124" y="112604"/>
                    <a:pt x="45547" y="111428"/>
                  </a:cubicBezTo>
                  <a:cubicBezTo>
                    <a:pt x="44889" y="110087"/>
                    <a:pt x="43706" y="109712"/>
                    <a:pt x="42919" y="108571"/>
                  </a:cubicBezTo>
                  <a:cubicBezTo>
                    <a:pt x="41068" y="105887"/>
                    <a:pt x="39038" y="103361"/>
                    <a:pt x="37664" y="100000"/>
                  </a:cubicBezTo>
                  <a:cubicBezTo>
                    <a:pt x="33314" y="89359"/>
                    <a:pt x="38904" y="102428"/>
                    <a:pt x="33284" y="91428"/>
                  </a:cubicBezTo>
                  <a:cubicBezTo>
                    <a:pt x="32610" y="90109"/>
                    <a:pt x="32325" y="88273"/>
                    <a:pt x="31532" y="87142"/>
                  </a:cubicBezTo>
                  <a:cubicBezTo>
                    <a:pt x="29948" y="84881"/>
                    <a:pt x="28029" y="83333"/>
                    <a:pt x="26277" y="81428"/>
                  </a:cubicBezTo>
                  <a:cubicBezTo>
                    <a:pt x="25401" y="80476"/>
                    <a:pt x="24394" y="79785"/>
                    <a:pt x="23649" y="78571"/>
                  </a:cubicBezTo>
                  <a:cubicBezTo>
                    <a:pt x="22773" y="77142"/>
                    <a:pt x="21999" y="75526"/>
                    <a:pt x="21021" y="74285"/>
                  </a:cubicBezTo>
                  <a:cubicBezTo>
                    <a:pt x="19360" y="72177"/>
                    <a:pt x="17518" y="70476"/>
                    <a:pt x="15766" y="68571"/>
                  </a:cubicBezTo>
                  <a:cubicBezTo>
                    <a:pt x="12052" y="64533"/>
                    <a:pt x="14080" y="66482"/>
                    <a:pt x="9635" y="62857"/>
                  </a:cubicBezTo>
                  <a:cubicBezTo>
                    <a:pt x="9051" y="61428"/>
                    <a:pt x="8705" y="59643"/>
                    <a:pt x="7883" y="58571"/>
                  </a:cubicBezTo>
                  <a:cubicBezTo>
                    <a:pt x="7162" y="57630"/>
                    <a:pt x="6081" y="57816"/>
                    <a:pt x="5255" y="57142"/>
                  </a:cubicBezTo>
                  <a:cubicBezTo>
                    <a:pt x="3274" y="55527"/>
                    <a:pt x="2983" y="54866"/>
                    <a:pt x="1751" y="52857"/>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8" name="Shape 748"/>
            <p:cNvSpPr/>
            <p:nvPr/>
          </p:nvSpPr>
          <p:spPr>
            <a:xfrm>
              <a:off x="2567800" y="1948913"/>
              <a:ext cx="167365" cy="83509"/>
            </a:xfrm>
            <a:custGeom>
              <a:pathLst>
                <a:path extrusionOk="0" h="120000" w="120000">
                  <a:moveTo>
                    <a:pt x="0" y="0"/>
                  </a:moveTo>
                  <a:cubicBezTo>
                    <a:pt x="4751" y="5714"/>
                    <a:pt x="9210" y="12546"/>
                    <a:pt x="14255" y="17142"/>
                  </a:cubicBezTo>
                  <a:cubicBezTo>
                    <a:pt x="19728" y="22127"/>
                    <a:pt x="25660" y="24761"/>
                    <a:pt x="31362" y="28571"/>
                  </a:cubicBezTo>
                  <a:cubicBezTo>
                    <a:pt x="34214" y="30476"/>
                    <a:pt x="37415" y="30944"/>
                    <a:pt x="39916" y="34285"/>
                  </a:cubicBezTo>
                  <a:lnTo>
                    <a:pt x="48470" y="45714"/>
                  </a:lnTo>
                  <a:cubicBezTo>
                    <a:pt x="50370" y="51428"/>
                    <a:pt x="51540" y="58460"/>
                    <a:pt x="54172" y="62857"/>
                  </a:cubicBezTo>
                  <a:cubicBezTo>
                    <a:pt x="60562" y="73529"/>
                    <a:pt x="69308" y="76155"/>
                    <a:pt x="76981" y="80000"/>
                  </a:cubicBezTo>
                  <a:cubicBezTo>
                    <a:pt x="79832" y="83809"/>
                    <a:pt x="82470" y="88356"/>
                    <a:pt x="85535" y="91428"/>
                  </a:cubicBezTo>
                  <a:cubicBezTo>
                    <a:pt x="88223" y="94122"/>
                    <a:pt x="91461" y="94217"/>
                    <a:pt x="94088" y="97142"/>
                  </a:cubicBezTo>
                  <a:cubicBezTo>
                    <a:pt x="100079" y="103813"/>
                    <a:pt x="111195" y="120000"/>
                    <a:pt x="111195" y="120000"/>
                  </a:cubicBezTo>
                  <a:cubicBezTo>
                    <a:pt x="114047" y="118095"/>
                    <a:pt x="118633" y="119878"/>
                    <a:pt x="119749" y="114285"/>
                  </a:cubicBezTo>
                  <a:cubicBezTo>
                    <a:pt x="121409" y="105967"/>
                    <a:pt x="114400" y="79422"/>
                    <a:pt x="111195" y="74285"/>
                  </a:cubicBezTo>
                  <a:cubicBezTo>
                    <a:pt x="108849" y="70522"/>
                    <a:pt x="105269" y="71496"/>
                    <a:pt x="102642" y="68571"/>
                  </a:cubicBezTo>
                  <a:cubicBezTo>
                    <a:pt x="96651" y="61900"/>
                    <a:pt x="91237" y="53333"/>
                    <a:pt x="85535" y="45714"/>
                  </a:cubicBezTo>
                  <a:cubicBezTo>
                    <a:pt x="82684" y="41904"/>
                    <a:pt x="80232" y="36457"/>
                    <a:pt x="76981" y="34285"/>
                  </a:cubicBezTo>
                  <a:cubicBezTo>
                    <a:pt x="55482" y="19922"/>
                    <a:pt x="81983" y="39297"/>
                    <a:pt x="59874" y="17142"/>
                  </a:cubicBezTo>
                  <a:cubicBezTo>
                    <a:pt x="57186" y="14449"/>
                    <a:pt x="54009" y="14122"/>
                    <a:pt x="51321" y="11428"/>
                  </a:cubicBezTo>
                  <a:cubicBezTo>
                    <a:pt x="48256" y="8356"/>
                    <a:pt x="42767" y="0"/>
                    <a:pt x="42767"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749" name="Shape 749"/>
            <p:cNvSpPr/>
            <p:nvPr/>
          </p:nvSpPr>
          <p:spPr>
            <a:xfrm>
              <a:off x="2575752" y="1917100"/>
              <a:ext cx="274383" cy="123274"/>
            </a:xfrm>
            <a:custGeom>
              <a:pathLst>
                <a:path extrusionOk="0" h="120000" w="120000">
                  <a:moveTo>
                    <a:pt x="0" y="0"/>
                  </a:moveTo>
                  <a:cubicBezTo>
                    <a:pt x="7136" y="12708"/>
                    <a:pt x="13208" y="25737"/>
                    <a:pt x="22608" y="30967"/>
                  </a:cubicBezTo>
                  <a:cubicBezTo>
                    <a:pt x="24927" y="32258"/>
                    <a:pt x="27221" y="33795"/>
                    <a:pt x="29565" y="34838"/>
                  </a:cubicBezTo>
                  <a:cubicBezTo>
                    <a:pt x="33023" y="36378"/>
                    <a:pt x="36557" y="37006"/>
                    <a:pt x="40000" y="38709"/>
                  </a:cubicBezTo>
                  <a:cubicBezTo>
                    <a:pt x="41789" y="39594"/>
                    <a:pt x="43478" y="41290"/>
                    <a:pt x="45217" y="42580"/>
                  </a:cubicBezTo>
                  <a:cubicBezTo>
                    <a:pt x="47536" y="46451"/>
                    <a:pt x="49973" y="49995"/>
                    <a:pt x="52173" y="54193"/>
                  </a:cubicBezTo>
                  <a:cubicBezTo>
                    <a:pt x="54041" y="57756"/>
                    <a:pt x="55449" y="62445"/>
                    <a:pt x="57391" y="65806"/>
                  </a:cubicBezTo>
                  <a:cubicBezTo>
                    <a:pt x="60690" y="71518"/>
                    <a:pt x="67826" y="81290"/>
                    <a:pt x="67826" y="81290"/>
                  </a:cubicBezTo>
                  <a:cubicBezTo>
                    <a:pt x="68985" y="85161"/>
                    <a:pt x="69826" y="89613"/>
                    <a:pt x="71304" y="92903"/>
                  </a:cubicBezTo>
                  <a:cubicBezTo>
                    <a:pt x="76288" y="103996"/>
                    <a:pt x="76081" y="98219"/>
                    <a:pt x="81739" y="104516"/>
                  </a:cubicBezTo>
                  <a:cubicBezTo>
                    <a:pt x="83608" y="106596"/>
                    <a:pt x="85046" y="110368"/>
                    <a:pt x="86956" y="112258"/>
                  </a:cubicBezTo>
                  <a:cubicBezTo>
                    <a:pt x="90306" y="115572"/>
                    <a:pt x="97391" y="120000"/>
                    <a:pt x="97391" y="120000"/>
                  </a:cubicBezTo>
                  <a:cubicBezTo>
                    <a:pt x="106295" y="117522"/>
                    <a:pt x="111879" y="123903"/>
                    <a:pt x="114782" y="104516"/>
                  </a:cubicBezTo>
                  <a:cubicBezTo>
                    <a:pt x="115897" y="97070"/>
                    <a:pt x="115666" y="88904"/>
                    <a:pt x="116521" y="81290"/>
                  </a:cubicBezTo>
                  <a:cubicBezTo>
                    <a:pt x="117410" y="73373"/>
                    <a:pt x="120000" y="58064"/>
                    <a:pt x="120000" y="58064"/>
                  </a:cubicBezTo>
                  <a:cubicBezTo>
                    <a:pt x="119420" y="52903"/>
                    <a:pt x="119586" y="47007"/>
                    <a:pt x="118260" y="42580"/>
                  </a:cubicBezTo>
                  <a:cubicBezTo>
                    <a:pt x="116334" y="36148"/>
                    <a:pt x="110802" y="33175"/>
                    <a:pt x="107826" y="30967"/>
                  </a:cubicBezTo>
                  <a:cubicBezTo>
                    <a:pt x="107246" y="27096"/>
                    <a:pt x="107578" y="21726"/>
                    <a:pt x="106086" y="19354"/>
                  </a:cubicBezTo>
                  <a:cubicBezTo>
                    <a:pt x="103103" y="14611"/>
                    <a:pt x="95652" y="11612"/>
                    <a:pt x="95652" y="11612"/>
                  </a:cubicBezTo>
                  <a:cubicBezTo>
                    <a:pt x="65891" y="16344"/>
                    <a:pt x="61578" y="19018"/>
                    <a:pt x="26086" y="11612"/>
                  </a:cubicBezTo>
                  <a:cubicBezTo>
                    <a:pt x="22436" y="10851"/>
                    <a:pt x="19130" y="6451"/>
                    <a:pt x="15652" y="3870"/>
                  </a:cubicBezTo>
                  <a:cubicBezTo>
                    <a:pt x="13913" y="2580"/>
                    <a:pt x="11960" y="2263"/>
                    <a:pt x="10434" y="0"/>
                  </a:cubicBezTo>
                  <a:lnTo>
                    <a:pt x="0" y="0"/>
                  </a:lnTo>
                  <a:close/>
                </a:path>
              </a:pathLst>
            </a:cu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750" name="Shape 750"/>
            <p:cNvCxnSpPr>
              <a:stCxn id="747" idx="2"/>
              <a:endCxn id="747" idx="23"/>
            </p:cNvCxnSpPr>
            <p:nvPr/>
          </p:nvCxnSpPr>
          <p:spPr>
            <a:xfrm flipH="1" rot="10800000">
              <a:off x="2217859" y="1634933"/>
              <a:ext cx="469200" cy="55500"/>
            </a:xfrm>
            <a:prstGeom prst="straightConnector1">
              <a:avLst/>
            </a:prstGeom>
            <a:noFill/>
            <a:ln cap="flat" cmpd="sng" w="9525">
              <a:solidFill>
                <a:schemeClr val="dk1"/>
              </a:solidFill>
              <a:prstDash val="solid"/>
              <a:round/>
              <a:headEnd len="med" w="med" type="none"/>
              <a:tailEnd len="med" w="med" type="none"/>
            </a:ln>
          </p:spPr>
        </p:cxnSp>
        <p:cxnSp>
          <p:nvCxnSpPr>
            <p:cNvPr id="751" name="Shape 751"/>
            <p:cNvCxnSpPr>
              <a:stCxn id="747" idx="1"/>
              <a:endCxn id="747" idx="24"/>
            </p:cNvCxnSpPr>
            <p:nvPr/>
          </p:nvCxnSpPr>
          <p:spPr>
            <a:xfrm flipH="1" rot="10800000">
              <a:off x="2205931" y="1670408"/>
              <a:ext cx="501000" cy="24000"/>
            </a:xfrm>
            <a:prstGeom prst="straightConnector1">
              <a:avLst/>
            </a:prstGeom>
            <a:noFill/>
            <a:ln cap="flat" cmpd="sng" w="9525">
              <a:solidFill>
                <a:schemeClr val="dk1"/>
              </a:solidFill>
              <a:prstDash val="solid"/>
              <a:round/>
              <a:headEnd len="med" w="med" type="none"/>
              <a:tailEnd len="med" w="med" type="none"/>
            </a:ln>
          </p:spPr>
        </p:cxnSp>
        <p:cxnSp>
          <p:nvCxnSpPr>
            <p:cNvPr id="752" name="Shape 752"/>
            <p:cNvCxnSpPr>
              <a:endCxn id="747" idx="20"/>
            </p:cNvCxnSpPr>
            <p:nvPr/>
          </p:nvCxnSpPr>
          <p:spPr>
            <a:xfrm flipH="1" rot="10800000">
              <a:off x="2182246" y="1607005"/>
              <a:ext cx="413400" cy="105300"/>
            </a:xfrm>
            <a:prstGeom prst="straightConnector1">
              <a:avLst/>
            </a:prstGeom>
            <a:noFill/>
            <a:ln cap="flat" cmpd="sng" w="9525">
              <a:solidFill>
                <a:schemeClr val="dk1"/>
              </a:solidFill>
              <a:prstDash val="solid"/>
              <a:round/>
              <a:headEnd len="med" w="med" type="none"/>
              <a:tailEnd len="med" w="med" type="none"/>
            </a:ln>
          </p:spPr>
        </p:cxnSp>
        <p:cxnSp>
          <p:nvCxnSpPr>
            <p:cNvPr id="753" name="Shape 753"/>
            <p:cNvCxnSpPr>
              <a:endCxn id="747" idx="25"/>
            </p:cNvCxnSpPr>
            <p:nvPr/>
          </p:nvCxnSpPr>
          <p:spPr>
            <a:xfrm flipH="1" rot="10800000">
              <a:off x="2182246" y="1698259"/>
              <a:ext cx="540600" cy="18600"/>
            </a:xfrm>
            <a:prstGeom prst="straightConnector1">
              <a:avLst/>
            </a:prstGeom>
            <a:noFill/>
            <a:ln cap="flat" cmpd="sng" w="9525">
              <a:solidFill>
                <a:schemeClr val="dk1"/>
              </a:solidFill>
              <a:prstDash val="solid"/>
              <a:round/>
              <a:headEnd len="med" w="med" type="none"/>
              <a:tailEnd len="med" w="med" type="none"/>
            </a:ln>
          </p:spPr>
        </p:cxnSp>
        <p:cxnSp>
          <p:nvCxnSpPr>
            <p:cNvPr id="754" name="Shape 754"/>
            <p:cNvCxnSpPr>
              <a:endCxn id="747" idx="28"/>
            </p:cNvCxnSpPr>
            <p:nvPr/>
          </p:nvCxnSpPr>
          <p:spPr>
            <a:xfrm>
              <a:off x="2188827" y="1735991"/>
              <a:ext cx="486300" cy="38100"/>
            </a:xfrm>
            <a:prstGeom prst="straightConnector1">
              <a:avLst/>
            </a:prstGeom>
            <a:noFill/>
            <a:ln cap="flat" cmpd="sng" w="9525">
              <a:solidFill>
                <a:schemeClr val="dk1"/>
              </a:solidFill>
              <a:prstDash val="solid"/>
              <a:round/>
              <a:headEnd len="med" w="med" type="none"/>
              <a:tailEnd len="med" w="med" type="none"/>
            </a:ln>
          </p:spPr>
        </p:cxnSp>
        <p:cxnSp>
          <p:nvCxnSpPr>
            <p:cNvPr id="755" name="Shape 755"/>
            <p:cNvCxnSpPr>
              <a:endCxn id="747" idx="27"/>
            </p:cNvCxnSpPr>
            <p:nvPr/>
          </p:nvCxnSpPr>
          <p:spPr>
            <a:xfrm>
              <a:off x="2182246" y="1722176"/>
              <a:ext cx="497100" cy="15900"/>
            </a:xfrm>
            <a:prstGeom prst="straightConnector1">
              <a:avLst/>
            </a:prstGeom>
            <a:noFill/>
            <a:ln cap="flat" cmpd="sng" w="9525">
              <a:solidFill>
                <a:schemeClr val="dk1"/>
              </a:solidFill>
              <a:prstDash val="solid"/>
              <a:round/>
              <a:headEnd len="med" w="med" type="none"/>
              <a:tailEnd len="med" w="med" type="none"/>
            </a:ln>
          </p:spPr>
        </p:cxnSp>
        <p:cxnSp>
          <p:nvCxnSpPr>
            <p:cNvPr id="756" name="Shape 756"/>
            <p:cNvCxnSpPr>
              <a:endCxn id="747" idx="31"/>
            </p:cNvCxnSpPr>
            <p:nvPr/>
          </p:nvCxnSpPr>
          <p:spPr>
            <a:xfrm>
              <a:off x="2204030" y="1730165"/>
              <a:ext cx="439500" cy="91500"/>
            </a:xfrm>
            <a:prstGeom prst="straightConnector1">
              <a:avLst/>
            </a:prstGeom>
            <a:noFill/>
            <a:ln cap="flat" cmpd="sng" w="9525">
              <a:solidFill>
                <a:schemeClr val="dk1"/>
              </a:solidFill>
              <a:prstDash val="solid"/>
              <a:round/>
              <a:headEnd len="med" w="med" type="none"/>
              <a:tailEnd len="med" w="med" type="none"/>
            </a:ln>
          </p:spPr>
        </p:cxnSp>
        <p:cxnSp>
          <p:nvCxnSpPr>
            <p:cNvPr id="757" name="Shape 757"/>
            <p:cNvCxnSpPr>
              <a:endCxn id="747" idx="35"/>
            </p:cNvCxnSpPr>
            <p:nvPr/>
          </p:nvCxnSpPr>
          <p:spPr>
            <a:xfrm>
              <a:off x="2188827" y="1733941"/>
              <a:ext cx="375000" cy="131400"/>
            </a:xfrm>
            <a:prstGeom prst="straightConnector1">
              <a:avLst/>
            </a:prstGeom>
            <a:noFill/>
            <a:ln cap="flat" cmpd="sng" w="9525">
              <a:solidFill>
                <a:schemeClr val="dk1"/>
              </a:solidFill>
              <a:prstDash val="solid"/>
              <a:round/>
              <a:headEnd len="med" w="med" type="none"/>
              <a:tailEnd len="med" w="med" type="none"/>
            </a:ln>
          </p:spPr>
        </p:cxnSp>
        <p:cxnSp>
          <p:nvCxnSpPr>
            <p:cNvPr id="758" name="Shape 758"/>
            <p:cNvCxnSpPr>
              <a:endCxn id="747" idx="39"/>
            </p:cNvCxnSpPr>
            <p:nvPr/>
          </p:nvCxnSpPr>
          <p:spPr>
            <a:xfrm>
              <a:off x="2192805" y="1733941"/>
              <a:ext cx="315300" cy="163200"/>
            </a:xfrm>
            <a:prstGeom prst="straightConnector1">
              <a:avLst/>
            </a:prstGeom>
            <a:noFill/>
            <a:ln cap="flat" cmpd="sng" w="9525">
              <a:solidFill>
                <a:schemeClr val="dk1"/>
              </a:solidFill>
              <a:prstDash val="solid"/>
              <a:round/>
              <a:headEnd len="med" w="med" type="none"/>
              <a:tailEnd len="med" w="med" type="none"/>
            </a:ln>
          </p:spPr>
        </p:cxnSp>
        <p:cxnSp>
          <p:nvCxnSpPr>
            <p:cNvPr id="759" name="Shape 759"/>
            <p:cNvCxnSpPr>
              <a:endCxn id="749" idx="12"/>
            </p:cNvCxnSpPr>
            <p:nvPr/>
          </p:nvCxnSpPr>
          <p:spPr>
            <a:xfrm>
              <a:off x="2623546" y="1929030"/>
              <a:ext cx="214500" cy="95400"/>
            </a:xfrm>
            <a:prstGeom prst="straightConnector1">
              <a:avLst/>
            </a:prstGeom>
            <a:noFill/>
            <a:ln cap="flat" cmpd="sng" w="9525">
              <a:solidFill>
                <a:schemeClr val="dk1"/>
              </a:solidFill>
              <a:prstDash val="solid"/>
              <a:round/>
              <a:headEnd len="med" w="med" type="none"/>
              <a:tailEnd len="med" w="med" type="none"/>
            </a:ln>
          </p:spPr>
        </p:cxnSp>
        <p:cxnSp>
          <p:nvCxnSpPr>
            <p:cNvPr id="760" name="Shape 760"/>
            <p:cNvCxnSpPr>
              <a:stCxn id="749" idx="20"/>
              <a:endCxn id="749" idx="15"/>
            </p:cNvCxnSpPr>
            <p:nvPr/>
          </p:nvCxnSpPr>
          <p:spPr>
            <a:xfrm>
              <a:off x="2611541" y="1921075"/>
              <a:ext cx="234600" cy="39900"/>
            </a:xfrm>
            <a:prstGeom prst="straightConnector1">
              <a:avLst/>
            </a:prstGeom>
            <a:noFill/>
            <a:ln cap="flat" cmpd="sng" w="9525">
              <a:solidFill>
                <a:schemeClr val="dk1"/>
              </a:solidFill>
              <a:prstDash val="solid"/>
              <a:round/>
              <a:headEnd len="med" w="med" type="none"/>
              <a:tailEnd len="med" w="med" type="none"/>
            </a:ln>
          </p:spPr>
        </p:cxnSp>
        <p:cxnSp>
          <p:nvCxnSpPr>
            <p:cNvPr id="761" name="Shape 761"/>
            <p:cNvCxnSpPr>
              <a:endCxn id="749" idx="13"/>
            </p:cNvCxnSpPr>
            <p:nvPr/>
          </p:nvCxnSpPr>
          <p:spPr>
            <a:xfrm>
              <a:off x="2615517" y="1921075"/>
              <a:ext cx="226800" cy="79500"/>
            </a:xfrm>
            <a:prstGeom prst="straightConnector1">
              <a:avLst/>
            </a:prstGeom>
            <a:noFill/>
            <a:ln cap="flat" cmpd="sng" w="9525">
              <a:solidFill>
                <a:schemeClr val="dk1"/>
              </a:solidFill>
              <a:prstDash val="solid"/>
              <a:round/>
              <a:headEnd len="med" w="med" type="none"/>
              <a:tailEnd len="med" w="med" type="none"/>
            </a:ln>
          </p:spPr>
        </p:cxnSp>
        <p:sp>
          <p:nvSpPr>
            <p:cNvPr id="762" name="Shape 762"/>
            <p:cNvSpPr/>
            <p:nvPr/>
          </p:nvSpPr>
          <p:spPr>
            <a:xfrm>
              <a:off x="1970758" y="1539637"/>
              <a:ext cx="128804" cy="279238"/>
            </a:xfrm>
            <a:custGeom>
              <a:pathLst>
                <a:path extrusionOk="0" h="120000" w="120000">
                  <a:moveTo>
                    <a:pt x="36666" y="0"/>
                  </a:moveTo>
                  <a:cubicBezTo>
                    <a:pt x="41111" y="2562"/>
                    <a:pt x="46229" y="4904"/>
                    <a:pt x="50000" y="7687"/>
                  </a:cubicBezTo>
                  <a:cubicBezTo>
                    <a:pt x="61500" y="16175"/>
                    <a:pt x="42542" y="8982"/>
                    <a:pt x="63333" y="15375"/>
                  </a:cubicBezTo>
                  <a:cubicBezTo>
                    <a:pt x="67777" y="18450"/>
                    <a:pt x="74132" y="21094"/>
                    <a:pt x="76666" y="24601"/>
                  </a:cubicBezTo>
                  <a:cubicBezTo>
                    <a:pt x="82778" y="33058"/>
                    <a:pt x="76327" y="25480"/>
                    <a:pt x="86666" y="33826"/>
                  </a:cubicBezTo>
                  <a:cubicBezTo>
                    <a:pt x="89132" y="35816"/>
                    <a:pt x="90445" y="38111"/>
                    <a:pt x="93333" y="39976"/>
                  </a:cubicBezTo>
                  <a:cubicBezTo>
                    <a:pt x="96073" y="41746"/>
                    <a:pt x="100000" y="43051"/>
                    <a:pt x="103333" y="44589"/>
                  </a:cubicBezTo>
                  <a:cubicBezTo>
                    <a:pt x="105555" y="47664"/>
                    <a:pt x="106101" y="51117"/>
                    <a:pt x="109999" y="53814"/>
                  </a:cubicBezTo>
                  <a:cubicBezTo>
                    <a:pt x="118615" y="59775"/>
                    <a:pt x="115399" y="56674"/>
                    <a:pt x="119999" y="63040"/>
                  </a:cubicBezTo>
                  <a:cubicBezTo>
                    <a:pt x="117777" y="71752"/>
                    <a:pt x="116154" y="80502"/>
                    <a:pt x="113333" y="89178"/>
                  </a:cubicBezTo>
                  <a:cubicBezTo>
                    <a:pt x="112812" y="90781"/>
                    <a:pt x="111948" y="92442"/>
                    <a:pt x="109999" y="93791"/>
                  </a:cubicBezTo>
                  <a:cubicBezTo>
                    <a:pt x="107385" y="95600"/>
                    <a:pt x="103333" y="96866"/>
                    <a:pt x="100000" y="98404"/>
                  </a:cubicBezTo>
                  <a:cubicBezTo>
                    <a:pt x="93510" y="107384"/>
                    <a:pt x="101744" y="99137"/>
                    <a:pt x="86666" y="106091"/>
                  </a:cubicBezTo>
                  <a:cubicBezTo>
                    <a:pt x="83833" y="107398"/>
                    <a:pt x="83259" y="109630"/>
                    <a:pt x="80000" y="110704"/>
                  </a:cubicBezTo>
                  <a:cubicBezTo>
                    <a:pt x="75131" y="112308"/>
                    <a:pt x="68935" y="112810"/>
                    <a:pt x="63333" y="113779"/>
                  </a:cubicBezTo>
                  <a:cubicBezTo>
                    <a:pt x="45352" y="116889"/>
                    <a:pt x="60980" y="113796"/>
                    <a:pt x="36666" y="116854"/>
                  </a:cubicBezTo>
                  <a:cubicBezTo>
                    <a:pt x="5780" y="120740"/>
                    <a:pt x="28133" y="119929"/>
                    <a:pt x="0" y="119929"/>
                  </a:cubicBezTo>
                </a:path>
              </a:pathLst>
            </a:custGeom>
            <a:solidFill>
              <a:schemeClr val="lt1"/>
            </a:solid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763" name="Shape 763"/>
            <p:cNvCxnSpPr>
              <a:endCxn id="745" idx="14"/>
            </p:cNvCxnSpPr>
            <p:nvPr/>
          </p:nvCxnSpPr>
          <p:spPr>
            <a:xfrm>
              <a:off x="3192124" y="1923334"/>
              <a:ext cx="330000" cy="260100"/>
            </a:xfrm>
            <a:prstGeom prst="straightConnector1">
              <a:avLst/>
            </a:prstGeom>
            <a:noFill/>
            <a:ln cap="flat" cmpd="sng" w="9525">
              <a:solidFill>
                <a:schemeClr val="dk1"/>
              </a:solidFill>
              <a:prstDash val="solid"/>
              <a:round/>
              <a:headEnd len="med" w="med" type="none"/>
              <a:tailEnd len="med" w="med" type="none"/>
            </a:ln>
          </p:spPr>
        </p:cxnSp>
        <p:cxnSp>
          <p:nvCxnSpPr>
            <p:cNvPr id="764" name="Shape 764"/>
            <p:cNvCxnSpPr>
              <a:endCxn id="745" idx="17"/>
            </p:cNvCxnSpPr>
            <p:nvPr/>
          </p:nvCxnSpPr>
          <p:spPr>
            <a:xfrm>
              <a:off x="3249371" y="1923334"/>
              <a:ext cx="304500" cy="240300"/>
            </a:xfrm>
            <a:prstGeom prst="straightConnector1">
              <a:avLst/>
            </a:prstGeom>
            <a:noFill/>
            <a:ln cap="flat" cmpd="sng" w="9525">
              <a:solidFill>
                <a:schemeClr val="dk1"/>
              </a:solidFill>
              <a:prstDash val="solid"/>
              <a:round/>
              <a:headEnd len="med" w="med" type="none"/>
              <a:tailEnd len="med" w="med" type="none"/>
            </a:ln>
          </p:spPr>
        </p:cxnSp>
        <p:cxnSp>
          <p:nvCxnSpPr>
            <p:cNvPr id="765" name="Shape 765"/>
            <p:cNvCxnSpPr/>
            <p:nvPr/>
          </p:nvCxnSpPr>
          <p:spPr>
            <a:xfrm>
              <a:off x="3291001" y="1901365"/>
              <a:ext cx="304622" cy="240313"/>
            </a:xfrm>
            <a:prstGeom prst="straightConnector1">
              <a:avLst/>
            </a:prstGeom>
            <a:noFill/>
            <a:ln cap="flat" cmpd="sng" w="9525">
              <a:solidFill>
                <a:schemeClr val="dk1"/>
              </a:solidFill>
              <a:prstDash val="solid"/>
              <a:round/>
              <a:headEnd len="med" w="med" type="none"/>
              <a:tailEnd len="med" w="med" type="none"/>
            </a:ln>
          </p:spPr>
        </p:cxnSp>
        <p:cxnSp>
          <p:nvCxnSpPr>
            <p:cNvPr id="766" name="Shape 766"/>
            <p:cNvCxnSpPr>
              <a:endCxn id="745" idx="20"/>
            </p:cNvCxnSpPr>
            <p:nvPr/>
          </p:nvCxnSpPr>
          <p:spPr>
            <a:xfrm>
              <a:off x="3357153" y="1875616"/>
              <a:ext cx="264300" cy="228300"/>
            </a:xfrm>
            <a:prstGeom prst="straightConnector1">
              <a:avLst/>
            </a:prstGeom>
            <a:noFill/>
            <a:ln cap="flat" cmpd="sng" w="9525">
              <a:solidFill>
                <a:schemeClr val="dk1"/>
              </a:solidFill>
              <a:prstDash val="solid"/>
              <a:round/>
              <a:headEnd len="med" w="med" type="none"/>
              <a:tailEnd len="med" w="med" type="none"/>
            </a:ln>
          </p:spPr>
        </p:cxnSp>
        <p:cxnSp>
          <p:nvCxnSpPr>
            <p:cNvPr id="767" name="Shape 767"/>
            <p:cNvCxnSpPr>
              <a:endCxn id="745" idx="22"/>
            </p:cNvCxnSpPr>
            <p:nvPr/>
          </p:nvCxnSpPr>
          <p:spPr>
            <a:xfrm>
              <a:off x="3412617" y="1862557"/>
              <a:ext cx="248700" cy="209700"/>
            </a:xfrm>
            <a:prstGeom prst="straightConnector1">
              <a:avLst/>
            </a:prstGeom>
            <a:noFill/>
            <a:ln cap="flat" cmpd="sng" w="9525">
              <a:solidFill>
                <a:schemeClr val="dk1"/>
              </a:solidFill>
              <a:prstDash val="solid"/>
              <a:round/>
              <a:headEnd len="med" w="med" type="none"/>
              <a:tailEnd len="med" w="med" type="none"/>
            </a:ln>
          </p:spPr>
        </p:cxnSp>
        <p:cxnSp>
          <p:nvCxnSpPr>
            <p:cNvPr id="768" name="Shape 768"/>
            <p:cNvCxnSpPr>
              <a:endCxn id="745" idx="25"/>
            </p:cNvCxnSpPr>
            <p:nvPr/>
          </p:nvCxnSpPr>
          <p:spPr>
            <a:xfrm>
              <a:off x="3469862" y="1857666"/>
              <a:ext cx="223500" cy="190800"/>
            </a:xfrm>
            <a:prstGeom prst="straightConnector1">
              <a:avLst/>
            </a:prstGeom>
            <a:noFill/>
            <a:ln cap="flat" cmpd="sng" w="9525">
              <a:solidFill>
                <a:schemeClr val="dk1"/>
              </a:solidFill>
              <a:prstDash val="solid"/>
              <a:round/>
              <a:headEnd len="med" w="med" type="none"/>
              <a:tailEnd len="med" w="med" type="none"/>
            </a:ln>
          </p:spPr>
        </p:cxnSp>
        <p:cxnSp>
          <p:nvCxnSpPr>
            <p:cNvPr id="769" name="Shape 769"/>
            <p:cNvCxnSpPr>
              <a:stCxn id="740" idx="77"/>
              <a:endCxn id="745" idx="26"/>
            </p:cNvCxnSpPr>
            <p:nvPr/>
          </p:nvCxnSpPr>
          <p:spPr>
            <a:xfrm>
              <a:off x="3546041" y="1857450"/>
              <a:ext cx="171000" cy="183000"/>
            </a:xfrm>
            <a:prstGeom prst="straightConnector1">
              <a:avLst/>
            </a:prstGeom>
            <a:noFill/>
            <a:ln cap="flat" cmpd="sng" w="9525">
              <a:solidFill>
                <a:schemeClr val="dk1"/>
              </a:solidFill>
              <a:prstDash val="solid"/>
              <a:round/>
              <a:headEnd len="med" w="med" type="none"/>
              <a:tailEnd len="med" w="med" type="none"/>
            </a:ln>
          </p:spPr>
        </p:cxnSp>
        <p:cxnSp>
          <p:nvCxnSpPr>
            <p:cNvPr id="770" name="Shape 770"/>
            <p:cNvCxnSpPr>
              <a:endCxn id="745" idx="27"/>
            </p:cNvCxnSpPr>
            <p:nvPr/>
          </p:nvCxnSpPr>
          <p:spPr>
            <a:xfrm>
              <a:off x="3581517" y="1849498"/>
              <a:ext cx="163200" cy="159000"/>
            </a:xfrm>
            <a:prstGeom prst="straightConnector1">
              <a:avLst/>
            </a:prstGeom>
            <a:noFill/>
            <a:ln cap="flat" cmpd="sng" w="9525">
              <a:solidFill>
                <a:schemeClr val="dk1"/>
              </a:solidFill>
              <a:prstDash val="solid"/>
              <a:round/>
              <a:headEnd len="med" w="med" type="none"/>
              <a:tailEnd len="med" w="med" type="none"/>
            </a:ln>
          </p:spPr>
        </p:cxnSp>
        <p:cxnSp>
          <p:nvCxnSpPr>
            <p:cNvPr id="771" name="Shape 771"/>
            <p:cNvCxnSpPr>
              <a:endCxn id="745" idx="29"/>
            </p:cNvCxnSpPr>
            <p:nvPr/>
          </p:nvCxnSpPr>
          <p:spPr>
            <a:xfrm>
              <a:off x="3621596" y="1827210"/>
              <a:ext cx="162900" cy="173400"/>
            </a:xfrm>
            <a:prstGeom prst="straightConnector1">
              <a:avLst/>
            </a:prstGeom>
            <a:noFill/>
            <a:ln cap="flat" cmpd="sng" w="9525">
              <a:solidFill>
                <a:schemeClr val="dk1"/>
              </a:solidFill>
              <a:prstDash val="solid"/>
              <a:round/>
              <a:headEnd len="med" w="med" type="none"/>
              <a:tailEnd len="med" w="med" type="none"/>
            </a:ln>
          </p:spPr>
        </p:cxnSp>
        <p:cxnSp>
          <p:nvCxnSpPr>
            <p:cNvPr id="772" name="Shape 772"/>
            <p:cNvCxnSpPr/>
            <p:nvPr/>
          </p:nvCxnSpPr>
          <p:spPr>
            <a:xfrm>
              <a:off x="3661360" y="1816410"/>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773" name="Shape 773"/>
            <p:cNvCxnSpPr/>
            <p:nvPr/>
          </p:nvCxnSpPr>
          <p:spPr>
            <a:xfrm>
              <a:off x="3713341" y="1799673"/>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774" name="Shape 774"/>
            <p:cNvCxnSpPr/>
            <p:nvPr/>
          </p:nvCxnSpPr>
          <p:spPr>
            <a:xfrm>
              <a:off x="3751401" y="1778706"/>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775" name="Shape 775"/>
            <p:cNvCxnSpPr>
              <a:endCxn id="745" idx="36"/>
            </p:cNvCxnSpPr>
            <p:nvPr/>
          </p:nvCxnSpPr>
          <p:spPr>
            <a:xfrm>
              <a:off x="3808648" y="1778706"/>
              <a:ext cx="131100" cy="150300"/>
            </a:xfrm>
            <a:prstGeom prst="straightConnector1">
              <a:avLst/>
            </a:prstGeom>
            <a:noFill/>
            <a:ln cap="flat" cmpd="sng" w="9525">
              <a:solidFill>
                <a:schemeClr val="dk1"/>
              </a:solidFill>
              <a:prstDash val="solid"/>
              <a:round/>
              <a:headEnd len="med" w="med" type="none"/>
              <a:tailEnd len="med" w="med" type="none"/>
            </a:ln>
          </p:spPr>
        </p:cxnSp>
        <p:cxnSp>
          <p:nvCxnSpPr>
            <p:cNvPr id="776" name="Shape 776"/>
            <p:cNvCxnSpPr/>
            <p:nvPr/>
          </p:nvCxnSpPr>
          <p:spPr>
            <a:xfrm>
              <a:off x="3848905" y="1764058"/>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777" name="Shape 777"/>
            <p:cNvCxnSpPr/>
            <p:nvPr/>
          </p:nvCxnSpPr>
          <p:spPr>
            <a:xfrm>
              <a:off x="3879107" y="1743716"/>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778" name="Shape 778"/>
            <p:cNvCxnSpPr>
              <a:endCxn id="745" idx="40"/>
            </p:cNvCxnSpPr>
            <p:nvPr/>
          </p:nvCxnSpPr>
          <p:spPr>
            <a:xfrm>
              <a:off x="3914442" y="1722176"/>
              <a:ext cx="128700" cy="135300"/>
            </a:xfrm>
            <a:prstGeom prst="straightConnector1">
              <a:avLst/>
            </a:prstGeom>
            <a:noFill/>
            <a:ln cap="flat" cmpd="sng" w="9525">
              <a:solidFill>
                <a:schemeClr val="dk1"/>
              </a:solidFill>
              <a:prstDash val="solid"/>
              <a:round/>
              <a:headEnd len="med" w="med" type="none"/>
              <a:tailEnd len="med" w="med" type="none"/>
            </a:ln>
          </p:spPr>
        </p:cxnSp>
        <p:cxnSp>
          <p:nvCxnSpPr>
            <p:cNvPr id="779" name="Shape 779"/>
            <p:cNvCxnSpPr>
              <a:endCxn id="745" idx="42"/>
            </p:cNvCxnSpPr>
            <p:nvPr/>
          </p:nvCxnSpPr>
          <p:spPr>
            <a:xfrm>
              <a:off x="3971687" y="1722176"/>
              <a:ext cx="115200" cy="119400"/>
            </a:xfrm>
            <a:prstGeom prst="straightConnector1">
              <a:avLst/>
            </a:prstGeom>
            <a:noFill/>
            <a:ln cap="flat" cmpd="sng" w="9525">
              <a:solidFill>
                <a:schemeClr val="dk1"/>
              </a:solidFill>
              <a:prstDash val="solid"/>
              <a:round/>
              <a:headEnd len="med" w="med" type="none"/>
              <a:tailEnd len="med" w="med" type="none"/>
            </a:ln>
          </p:spPr>
        </p:cxnSp>
        <p:cxnSp>
          <p:nvCxnSpPr>
            <p:cNvPr id="780" name="Shape 780"/>
            <p:cNvCxnSpPr>
              <a:endCxn id="745" idx="44"/>
            </p:cNvCxnSpPr>
            <p:nvPr/>
          </p:nvCxnSpPr>
          <p:spPr>
            <a:xfrm>
              <a:off x="3979978" y="1722176"/>
              <a:ext cx="130800" cy="87600"/>
            </a:xfrm>
            <a:prstGeom prst="straightConnector1">
              <a:avLst/>
            </a:prstGeom>
            <a:noFill/>
            <a:ln cap="flat" cmpd="sng" w="9525">
              <a:solidFill>
                <a:schemeClr val="dk1"/>
              </a:solidFill>
              <a:prstDash val="solid"/>
              <a:round/>
              <a:headEnd len="med" w="med" type="none"/>
              <a:tailEnd len="med" w="med" type="none"/>
            </a:ln>
          </p:spPr>
        </p:cxnSp>
        <p:cxnSp>
          <p:nvCxnSpPr>
            <p:cNvPr id="781" name="Shape 781"/>
            <p:cNvCxnSpPr>
              <a:stCxn id="740" idx="208"/>
              <a:endCxn id="744" idx="1"/>
            </p:cNvCxnSpPr>
            <p:nvPr/>
          </p:nvCxnSpPr>
          <p:spPr>
            <a:xfrm flipH="1" rot="10800000">
              <a:off x="3542064" y="1304791"/>
              <a:ext cx="91500" cy="35700"/>
            </a:xfrm>
            <a:prstGeom prst="straightConnector1">
              <a:avLst/>
            </a:prstGeom>
            <a:noFill/>
            <a:ln cap="flat" cmpd="sng" w="9525">
              <a:solidFill>
                <a:schemeClr val="dk1"/>
              </a:solidFill>
              <a:prstDash val="solid"/>
              <a:round/>
              <a:headEnd len="med" w="med" type="none"/>
              <a:tailEnd len="med" w="med" type="none"/>
            </a:ln>
          </p:spPr>
        </p:cxnSp>
        <p:cxnSp>
          <p:nvCxnSpPr>
            <p:cNvPr id="782" name="Shape 782"/>
            <p:cNvCxnSpPr>
              <a:stCxn id="740" idx="206"/>
              <a:endCxn id="744" idx="3"/>
            </p:cNvCxnSpPr>
            <p:nvPr/>
          </p:nvCxnSpPr>
          <p:spPr>
            <a:xfrm flipH="1" rot="10800000">
              <a:off x="3581830" y="1288904"/>
              <a:ext cx="167100" cy="83400"/>
            </a:xfrm>
            <a:prstGeom prst="straightConnector1">
              <a:avLst/>
            </a:prstGeom>
            <a:noFill/>
            <a:ln cap="flat" cmpd="sng" w="9525">
              <a:solidFill>
                <a:schemeClr val="dk1"/>
              </a:solidFill>
              <a:prstDash val="solid"/>
              <a:round/>
              <a:headEnd len="med" w="med" type="none"/>
              <a:tailEnd len="med" w="med" type="none"/>
            </a:ln>
          </p:spPr>
        </p:cxnSp>
        <p:cxnSp>
          <p:nvCxnSpPr>
            <p:cNvPr id="783" name="Shape 783"/>
            <p:cNvCxnSpPr>
              <a:endCxn id="744" idx="5"/>
            </p:cNvCxnSpPr>
            <p:nvPr/>
          </p:nvCxnSpPr>
          <p:spPr>
            <a:xfrm flipH="1" rot="10800000">
              <a:off x="3626121" y="1272958"/>
              <a:ext cx="186300" cy="109200"/>
            </a:xfrm>
            <a:prstGeom prst="straightConnector1">
              <a:avLst/>
            </a:prstGeom>
            <a:noFill/>
            <a:ln cap="flat" cmpd="sng" w="9525">
              <a:solidFill>
                <a:schemeClr val="dk1"/>
              </a:solidFill>
              <a:prstDash val="solid"/>
              <a:round/>
              <a:headEnd len="med" w="med" type="none"/>
              <a:tailEnd len="med" w="med" type="none"/>
            </a:ln>
          </p:spPr>
        </p:cxnSp>
        <p:cxnSp>
          <p:nvCxnSpPr>
            <p:cNvPr id="784" name="Shape 784"/>
            <p:cNvCxnSpPr/>
            <p:nvPr/>
          </p:nvCxnSpPr>
          <p:spPr>
            <a:xfrm flipH="1" rot="10800000">
              <a:off x="3639076" y="1272888"/>
              <a:ext cx="230641" cy="131228"/>
            </a:xfrm>
            <a:prstGeom prst="straightConnector1">
              <a:avLst/>
            </a:prstGeom>
            <a:noFill/>
            <a:ln cap="flat" cmpd="sng" w="9525">
              <a:solidFill>
                <a:schemeClr val="dk1"/>
              </a:solidFill>
              <a:prstDash val="solid"/>
              <a:round/>
              <a:headEnd len="med" w="med" type="none"/>
              <a:tailEnd len="med" w="med" type="none"/>
            </a:ln>
          </p:spPr>
        </p:cxnSp>
        <p:cxnSp>
          <p:nvCxnSpPr>
            <p:cNvPr id="785" name="Shape 785"/>
            <p:cNvCxnSpPr>
              <a:endCxn id="744" idx="7"/>
            </p:cNvCxnSpPr>
            <p:nvPr/>
          </p:nvCxnSpPr>
          <p:spPr>
            <a:xfrm flipH="1" rot="10800000">
              <a:off x="3683369" y="1272970"/>
              <a:ext cx="288300" cy="141000"/>
            </a:xfrm>
            <a:prstGeom prst="straightConnector1">
              <a:avLst/>
            </a:prstGeom>
            <a:noFill/>
            <a:ln cap="flat" cmpd="sng" w="9525">
              <a:solidFill>
                <a:schemeClr val="dk1"/>
              </a:solidFill>
              <a:prstDash val="solid"/>
              <a:round/>
              <a:headEnd len="med" w="med" type="none"/>
              <a:tailEnd len="med" w="med" type="none"/>
            </a:ln>
          </p:spPr>
        </p:cxnSp>
        <p:cxnSp>
          <p:nvCxnSpPr>
            <p:cNvPr id="786" name="Shape 786"/>
            <p:cNvCxnSpPr>
              <a:endCxn id="744" idx="10"/>
            </p:cNvCxnSpPr>
            <p:nvPr/>
          </p:nvCxnSpPr>
          <p:spPr>
            <a:xfrm flipH="1" rot="10800000">
              <a:off x="3703114" y="1320679"/>
              <a:ext cx="288300" cy="109200"/>
            </a:xfrm>
            <a:prstGeom prst="straightConnector1">
              <a:avLst/>
            </a:prstGeom>
            <a:noFill/>
            <a:ln cap="flat" cmpd="sng" w="9525">
              <a:solidFill>
                <a:schemeClr val="dk1"/>
              </a:solidFill>
              <a:prstDash val="solid"/>
              <a:round/>
              <a:headEnd len="med" w="med" type="none"/>
              <a:tailEnd len="med" w="med" type="none"/>
            </a:ln>
          </p:spPr>
        </p:cxnSp>
        <p:cxnSp>
          <p:nvCxnSpPr>
            <p:cNvPr id="787" name="Shape 787"/>
            <p:cNvCxnSpPr/>
            <p:nvPr/>
          </p:nvCxnSpPr>
          <p:spPr>
            <a:xfrm flipH="1" rot="10800000">
              <a:off x="3717032" y="1375242"/>
              <a:ext cx="274383" cy="78507"/>
            </a:xfrm>
            <a:prstGeom prst="straightConnector1">
              <a:avLst/>
            </a:prstGeom>
            <a:noFill/>
            <a:ln cap="flat" cmpd="sng" w="9525">
              <a:solidFill>
                <a:schemeClr val="dk1"/>
              </a:solidFill>
              <a:prstDash val="solid"/>
              <a:round/>
              <a:headEnd len="med" w="med" type="none"/>
              <a:tailEnd len="med" w="med" type="none"/>
            </a:ln>
          </p:spPr>
        </p:cxnSp>
        <p:cxnSp>
          <p:nvCxnSpPr>
            <p:cNvPr id="788" name="Shape 788"/>
            <p:cNvCxnSpPr>
              <a:endCxn id="744" idx="11"/>
            </p:cNvCxnSpPr>
            <p:nvPr/>
          </p:nvCxnSpPr>
          <p:spPr>
            <a:xfrm flipH="1" rot="10800000">
              <a:off x="3741916" y="1427811"/>
              <a:ext cx="245400" cy="54900"/>
            </a:xfrm>
            <a:prstGeom prst="straightConnector1">
              <a:avLst/>
            </a:prstGeom>
            <a:noFill/>
            <a:ln cap="flat" cmpd="sng" w="9525">
              <a:solidFill>
                <a:schemeClr val="dk1"/>
              </a:solidFill>
              <a:prstDash val="solid"/>
              <a:round/>
              <a:headEnd len="med" w="med" type="none"/>
              <a:tailEnd len="med" w="med" type="none"/>
            </a:ln>
          </p:spPr>
        </p:cxnSp>
        <p:cxnSp>
          <p:nvCxnSpPr>
            <p:cNvPr id="789" name="Shape 789"/>
            <p:cNvCxnSpPr>
              <a:endCxn id="744" idx="13"/>
            </p:cNvCxnSpPr>
            <p:nvPr/>
          </p:nvCxnSpPr>
          <p:spPr>
            <a:xfrm flipH="1" rot="10800000">
              <a:off x="3788187" y="1463879"/>
              <a:ext cx="187500" cy="42600"/>
            </a:xfrm>
            <a:prstGeom prst="straightConnector1">
              <a:avLst/>
            </a:prstGeom>
            <a:noFill/>
            <a:ln cap="flat" cmpd="sng" w="9525">
              <a:solidFill>
                <a:schemeClr val="dk1"/>
              </a:solidFill>
              <a:prstDash val="solid"/>
              <a:round/>
              <a:headEnd len="med" w="med" type="none"/>
              <a:tailEnd len="med" w="med" type="none"/>
            </a:ln>
          </p:spPr>
        </p:cxnSp>
        <p:cxnSp>
          <p:nvCxnSpPr>
            <p:cNvPr id="790" name="Shape 790"/>
            <p:cNvCxnSpPr>
              <a:endCxn id="744" idx="14"/>
            </p:cNvCxnSpPr>
            <p:nvPr/>
          </p:nvCxnSpPr>
          <p:spPr>
            <a:xfrm flipH="1" rot="10800000">
              <a:off x="3824401" y="1519512"/>
              <a:ext cx="139200" cy="3900"/>
            </a:xfrm>
            <a:prstGeom prst="straightConnector1">
              <a:avLst/>
            </a:prstGeom>
            <a:noFill/>
            <a:ln cap="flat" cmpd="sng" w="9525">
              <a:solidFill>
                <a:schemeClr val="dk1"/>
              </a:solidFill>
              <a:prstDash val="solid"/>
              <a:round/>
              <a:headEnd len="med" w="med" type="none"/>
              <a:tailEnd len="med" w="med" type="none"/>
            </a:ln>
          </p:spPr>
        </p:cxnSp>
        <p:cxnSp>
          <p:nvCxnSpPr>
            <p:cNvPr id="791" name="Shape 791"/>
            <p:cNvCxnSpPr/>
            <p:nvPr/>
          </p:nvCxnSpPr>
          <p:spPr>
            <a:xfrm>
              <a:off x="4494455" y="1917602"/>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792" name="Shape 792"/>
            <p:cNvCxnSpPr>
              <a:endCxn id="740" idx="136"/>
            </p:cNvCxnSpPr>
            <p:nvPr/>
          </p:nvCxnSpPr>
          <p:spPr>
            <a:xfrm>
              <a:off x="4514339" y="1893072"/>
              <a:ext cx="153000" cy="103500"/>
            </a:xfrm>
            <a:prstGeom prst="straightConnector1">
              <a:avLst/>
            </a:prstGeom>
            <a:noFill/>
            <a:ln cap="flat" cmpd="sng" w="9525">
              <a:solidFill>
                <a:schemeClr val="dk1"/>
              </a:solidFill>
              <a:prstDash val="solid"/>
              <a:round/>
              <a:headEnd len="med" w="med" type="none"/>
              <a:tailEnd len="med" w="med" type="none"/>
            </a:ln>
          </p:spPr>
        </p:cxnSp>
        <p:cxnSp>
          <p:nvCxnSpPr>
            <p:cNvPr id="793" name="Shape 793"/>
            <p:cNvCxnSpPr>
              <a:stCxn id="746" idx="4"/>
            </p:cNvCxnSpPr>
            <p:nvPr/>
          </p:nvCxnSpPr>
          <p:spPr>
            <a:xfrm>
              <a:off x="4516326" y="1865402"/>
              <a:ext cx="151200" cy="63600"/>
            </a:xfrm>
            <a:prstGeom prst="straightConnector1">
              <a:avLst/>
            </a:prstGeom>
            <a:noFill/>
            <a:ln cap="flat" cmpd="sng" w="9525">
              <a:solidFill>
                <a:schemeClr val="dk1"/>
              </a:solidFill>
              <a:prstDash val="solid"/>
              <a:round/>
              <a:headEnd len="med" w="med" type="none"/>
              <a:tailEnd len="med" w="med" type="none"/>
            </a:ln>
          </p:spPr>
        </p:cxnSp>
        <p:cxnSp>
          <p:nvCxnSpPr>
            <p:cNvPr id="794" name="Shape 794"/>
            <p:cNvCxnSpPr>
              <a:stCxn id="746" idx="5"/>
              <a:endCxn id="740" idx="138"/>
            </p:cNvCxnSpPr>
            <p:nvPr/>
          </p:nvCxnSpPr>
          <p:spPr>
            <a:xfrm>
              <a:off x="4512351" y="1825638"/>
              <a:ext cx="151200" cy="39900"/>
            </a:xfrm>
            <a:prstGeom prst="straightConnector1">
              <a:avLst/>
            </a:prstGeom>
            <a:noFill/>
            <a:ln cap="flat" cmpd="sng" w="9525">
              <a:solidFill>
                <a:schemeClr val="dk1"/>
              </a:solidFill>
              <a:prstDash val="solid"/>
              <a:round/>
              <a:headEnd len="med" w="med" type="none"/>
              <a:tailEnd len="med" w="med" type="none"/>
            </a:ln>
          </p:spPr>
        </p:cxnSp>
        <p:cxnSp>
          <p:nvCxnSpPr>
            <p:cNvPr id="795" name="Shape 795"/>
            <p:cNvCxnSpPr>
              <a:endCxn id="740" idx="141"/>
            </p:cNvCxnSpPr>
            <p:nvPr/>
          </p:nvCxnSpPr>
          <p:spPr>
            <a:xfrm>
              <a:off x="4494042" y="1770323"/>
              <a:ext cx="137700" cy="35400"/>
            </a:xfrm>
            <a:prstGeom prst="straightConnector1">
              <a:avLst/>
            </a:prstGeom>
            <a:noFill/>
            <a:ln cap="flat" cmpd="sng" w="9525">
              <a:solidFill>
                <a:schemeClr val="dk1"/>
              </a:solidFill>
              <a:prstDash val="solid"/>
              <a:round/>
              <a:headEnd len="med" w="med" type="none"/>
              <a:tailEnd len="med" w="med" type="none"/>
            </a:ln>
          </p:spPr>
        </p:cxnSp>
        <p:cxnSp>
          <p:nvCxnSpPr>
            <p:cNvPr id="796" name="Shape 796"/>
            <p:cNvCxnSpPr/>
            <p:nvPr/>
          </p:nvCxnSpPr>
          <p:spPr>
            <a:xfrm>
              <a:off x="4482485" y="1730557"/>
              <a:ext cx="137607" cy="35432"/>
            </a:xfrm>
            <a:prstGeom prst="straightConnector1">
              <a:avLst/>
            </a:prstGeom>
            <a:noFill/>
            <a:ln cap="flat" cmpd="sng" w="9525">
              <a:solidFill>
                <a:schemeClr val="dk1"/>
              </a:solidFill>
              <a:prstDash val="solid"/>
              <a:round/>
              <a:headEnd len="med" w="med" type="none"/>
              <a:tailEnd len="med" w="med" type="none"/>
            </a:ln>
          </p:spPr>
        </p:cxnSp>
        <p:cxnSp>
          <p:nvCxnSpPr>
            <p:cNvPr id="797" name="Shape 797"/>
            <p:cNvCxnSpPr>
              <a:endCxn id="740" idx="147"/>
            </p:cNvCxnSpPr>
            <p:nvPr/>
          </p:nvCxnSpPr>
          <p:spPr>
            <a:xfrm>
              <a:off x="4534267" y="1694733"/>
              <a:ext cx="141300" cy="19500"/>
            </a:xfrm>
            <a:prstGeom prst="straightConnector1">
              <a:avLst/>
            </a:prstGeom>
            <a:noFill/>
            <a:ln cap="flat" cmpd="sng" w="9525">
              <a:solidFill>
                <a:schemeClr val="dk1"/>
              </a:solidFill>
              <a:prstDash val="solid"/>
              <a:round/>
              <a:headEnd len="med" w="med" type="none"/>
              <a:tailEnd len="med" w="med" type="none"/>
            </a:ln>
          </p:spPr>
        </p:cxnSp>
        <p:cxnSp>
          <p:nvCxnSpPr>
            <p:cNvPr id="798" name="Shape 798"/>
            <p:cNvCxnSpPr>
              <a:endCxn id="740" idx="152"/>
            </p:cNvCxnSpPr>
            <p:nvPr/>
          </p:nvCxnSpPr>
          <p:spPr>
            <a:xfrm>
              <a:off x="4576107" y="1663575"/>
              <a:ext cx="178800" cy="18900"/>
            </a:xfrm>
            <a:prstGeom prst="straightConnector1">
              <a:avLst/>
            </a:prstGeom>
            <a:noFill/>
            <a:ln cap="flat" cmpd="sng" w="9525">
              <a:solidFill>
                <a:schemeClr val="dk1"/>
              </a:solidFill>
              <a:prstDash val="solid"/>
              <a:round/>
              <a:headEnd len="med" w="med" type="none"/>
              <a:tailEnd len="med" w="med" type="none"/>
            </a:ln>
          </p:spPr>
        </p:cxnSp>
        <p:cxnSp>
          <p:nvCxnSpPr>
            <p:cNvPr id="799" name="Shape 799"/>
            <p:cNvCxnSpPr>
              <a:endCxn id="740" idx="155"/>
            </p:cNvCxnSpPr>
            <p:nvPr/>
          </p:nvCxnSpPr>
          <p:spPr>
            <a:xfrm flipH="1" rot="10800000">
              <a:off x="4568089" y="1610966"/>
              <a:ext cx="226500" cy="20100"/>
            </a:xfrm>
            <a:prstGeom prst="straightConnector1">
              <a:avLst/>
            </a:prstGeom>
            <a:noFill/>
            <a:ln cap="flat" cmpd="sng" w="9525">
              <a:solidFill>
                <a:schemeClr val="dk1"/>
              </a:solidFill>
              <a:prstDash val="solid"/>
              <a:round/>
              <a:headEnd len="med" w="med" type="none"/>
              <a:tailEnd len="med" w="med" type="none"/>
            </a:ln>
          </p:spPr>
        </p:cxnSp>
        <p:cxnSp>
          <p:nvCxnSpPr>
            <p:cNvPr id="800" name="Shape 800"/>
            <p:cNvCxnSpPr>
              <a:endCxn id="740" idx="159"/>
            </p:cNvCxnSpPr>
            <p:nvPr/>
          </p:nvCxnSpPr>
          <p:spPr>
            <a:xfrm flipH="1" rot="10800000">
              <a:off x="4568089" y="1523548"/>
              <a:ext cx="218700" cy="69600"/>
            </a:xfrm>
            <a:prstGeom prst="straightConnector1">
              <a:avLst/>
            </a:prstGeom>
            <a:noFill/>
            <a:ln cap="flat" cmpd="sng" w="9525">
              <a:solidFill>
                <a:schemeClr val="dk1"/>
              </a:solidFill>
              <a:prstDash val="solid"/>
              <a:round/>
              <a:headEnd len="med" w="med" type="none"/>
              <a:tailEnd len="med" w="med" type="none"/>
            </a:ln>
          </p:spPr>
        </p:cxnSp>
        <p:sp>
          <p:nvSpPr>
            <p:cNvPr id="801" name="Shape 801"/>
            <p:cNvSpPr/>
            <p:nvPr/>
          </p:nvSpPr>
          <p:spPr>
            <a:xfrm>
              <a:off x="2099563" y="12689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2" name="Shape 802"/>
            <p:cNvSpPr/>
            <p:nvPr/>
          </p:nvSpPr>
          <p:spPr>
            <a:xfrm>
              <a:off x="2275107" y="12510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3" name="Shape 803"/>
            <p:cNvSpPr/>
            <p:nvPr/>
          </p:nvSpPr>
          <p:spPr>
            <a:xfrm>
              <a:off x="2457456" y="1225166"/>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4" name="Shape 804"/>
            <p:cNvSpPr/>
            <p:nvPr/>
          </p:nvSpPr>
          <p:spPr>
            <a:xfrm>
              <a:off x="2635324" y="121920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5" name="Shape 805"/>
            <p:cNvSpPr/>
            <p:nvPr/>
          </p:nvSpPr>
          <p:spPr>
            <a:xfrm>
              <a:off x="2810867" y="12331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6" name="Shape 806"/>
            <p:cNvSpPr/>
            <p:nvPr/>
          </p:nvSpPr>
          <p:spPr>
            <a:xfrm>
              <a:off x="2986413"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7" name="Shape 807"/>
            <p:cNvSpPr/>
            <p:nvPr/>
          </p:nvSpPr>
          <p:spPr>
            <a:xfrm>
              <a:off x="3172701"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8" name="Shape 808"/>
            <p:cNvSpPr/>
            <p:nvPr/>
          </p:nvSpPr>
          <p:spPr>
            <a:xfrm>
              <a:off x="3325014" y="125698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09" name="Shape 809"/>
            <p:cNvSpPr/>
            <p:nvPr/>
          </p:nvSpPr>
          <p:spPr>
            <a:xfrm>
              <a:off x="3412617" y="1316979"/>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10" name="Shape 810"/>
            <p:cNvSpPr/>
            <p:nvPr/>
          </p:nvSpPr>
          <p:spPr>
            <a:xfrm>
              <a:off x="3229949" y="129235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11" name="Shape 811"/>
            <p:cNvSpPr/>
            <p:nvPr/>
          </p:nvSpPr>
          <p:spPr>
            <a:xfrm rot="169818">
              <a:off x="1547656" y="1888492"/>
              <a:ext cx="132109" cy="14744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12" name="Shape 812"/>
            <p:cNvSpPr/>
            <p:nvPr/>
          </p:nvSpPr>
          <p:spPr>
            <a:xfrm>
              <a:off x="1970758" y="131125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13" name="Shape 813"/>
            <p:cNvSpPr/>
            <p:nvPr/>
          </p:nvSpPr>
          <p:spPr>
            <a:xfrm>
              <a:off x="3973425" y="1559049"/>
              <a:ext cx="419567" cy="245352"/>
            </a:xfrm>
            <a:custGeom>
              <a:pathLst>
                <a:path extrusionOk="0" h="120000" w="120000">
                  <a:moveTo>
                    <a:pt x="272" y="1006"/>
                  </a:moveTo>
                  <a:cubicBezTo>
                    <a:pt x="-750" y="3922"/>
                    <a:pt x="1365" y="12917"/>
                    <a:pt x="2319" y="20255"/>
                  </a:cubicBezTo>
                  <a:cubicBezTo>
                    <a:pt x="2624" y="22602"/>
                    <a:pt x="2938" y="24951"/>
                    <a:pt x="3342" y="27254"/>
                  </a:cubicBezTo>
                  <a:cubicBezTo>
                    <a:pt x="3962" y="30788"/>
                    <a:pt x="5389" y="37754"/>
                    <a:pt x="5389" y="37754"/>
                  </a:cubicBezTo>
                  <a:cubicBezTo>
                    <a:pt x="7163" y="58987"/>
                    <a:pt x="5505" y="42151"/>
                    <a:pt x="7435" y="57003"/>
                  </a:cubicBezTo>
                  <a:cubicBezTo>
                    <a:pt x="7902" y="60597"/>
                    <a:pt x="8385" y="67250"/>
                    <a:pt x="9482" y="71002"/>
                  </a:cubicBezTo>
                  <a:cubicBezTo>
                    <a:pt x="10032" y="72883"/>
                    <a:pt x="10979" y="74371"/>
                    <a:pt x="11529" y="76252"/>
                  </a:cubicBezTo>
                  <a:cubicBezTo>
                    <a:pt x="12011" y="77902"/>
                    <a:pt x="11789" y="80197"/>
                    <a:pt x="12552" y="81501"/>
                  </a:cubicBezTo>
                  <a:cubicBezTo>
                    <a:pt x="13315" y="82806"/>
                    <a:pt x="14569" y="82851"/>
                    <a:pt x="15622" y="83251"/>
                  </a:cubicBezTo>
                  <a:cubicBezTo>
                    <a:pt x="18178" y="84222"/>
                    <a:pt x="26640" y="86193"/>
                    <a:pt x="28925" y="86751"/>
                  </a:cubicBezTo>
                  <a:cubicBezTo>
                    <a:pt x="36122" y="90854"/>
                    <a:pt x="27496" y="86344"/>
                    <a:pt x="41205" y="90251"/>
                  </a:cubicBezTo>
                  <a:cubicBezTo>
                    <a:pt x="42269" y="90554"/>
                    <a:pt x="43237" y="91494"/>
                    <a:pt x="44275" y="92001"/>
                  </a:cubicBezTo>
                  <a:cubicBezTo>
                    <a:pt x="45627" y="92662"/>
                    <a:pt x="47003" y="93168"/>
                    <a:pt x="48368" y="93751"/>
                  </a:cubicBezTo>
                  <a:cubicBezTo>
                    <a:pt x="54036" y="100213"/>
                    <a:pt x="48754" y="95228"/>
                    <a:pt x="57578" y="99001"/>
                  </a:cubicBezTo>
                  <a:cubicBezTo>
                    <a:pt x="59671" y="99895"/>
                    <a:pt x="61625" y="101606"/>
                    <a:pt x="63717" y="102500"/>
                  </a:cubicBezTo>
                  <a:cubicBezTo>
                    <a:pt x="66446" y="103667"/>
                    <a:pt x="69236" y="104479"/>
                    <a:pt x="71904" y="106000"/>
                  </a:cubicBezTo>
                  <a:cubicBezTo>
                    <a:pt x="72927" y="106584"/>
                    <a:pt x="73927" y="107303"/>
                    <a:pt x="74974" y="107750"/>
                  </a:cubicBezTo>
                  <a:cubicBezTo>
                    <a:pt x="76661" y="108472"/>
                    <a:pt x="78403" y="108779"/>
                    <a:pt x="80090" y="109500"/>
                  </a:cubicBezTo>
                  <a:cubicBezTo>
                    <a:pt x="81137" y="109947"/>
                    <a:pt x="82109" y="110835"/>
                    <a:pt x="83160" y="111250"/>
                  </a:cubicBezTo>
                  <a:cubicBezTo>
                    <a:pt x="86550" y="112588"/>
                    <a:pt x="90093" y="112869"/>
                    <a:pt x="93393" y="114750"/>
                  </a:cubicBezTo>
                  <a:cubicBezTo>
                    <a:pt x="94417" y="115333"/>
                    <a:pt x="95401" y="116179"/>
                    <a:pt x="96463" y="116500"/>
                  </a:cubicBezTo>
                  <a:cubicBezTo>
                    <a:pt x="101214" y="117933"/>
                    <a:pt x="110790" y="120000"/>
                    <a:pt x="110790" y="120000"/>
                  </a:cubicBezTo>
                  <a:cubicBezTo>
                    <a:pt x="111813" y="119416"/>
                    <a:pt x="113233" y="119751"/>
                    <a:pt x="113860" y="118250"/>
                  </a:cubicBezTo>
                  <a:cubicBezTo>
                    <a:pt x="115114" y="115248"/>
                    <a:pt x="115906" y="107750"/>
                    <a:pt x="115906" y="107750"/>
                  </a:cubicBezTo>
                  <a:cubicBezTo>
                    <a:pt x="116247" y="102500"/>
                    <a:pt x="116693" y="97267"/>
                    <a:pt x="116930" y="92001"/>
                  </a:cubicBezTo>
                  <a:cubicBezTo>
                    <a:pt x="117375" y="82097"/>
                    <a:pt x="117202" y="72102"/>
                    <a:pt x="117953" y="62252"/>
                  </a:cubicBezTo>
                  <a:cubicBezTo>
                    <a:pt x="118232" y="58594"/>
                    <a:pt x="120000" y="51753"/>
                    <a:pt x="120000" y="51753"/>
                  </a:cubicBezTo>
                  <a:cubicBezTo>
                    <a:pt x="119658" y="43003"/>
                    <a:pt x="119542" y="34220"/>
                    <a:pt x="118976" y="25504"/>
                  </a:cubicBezTo>
                  <a:cubicBezTo>
                    <a:pt x="118857" y="23671"/>
                    <a:pt x="119030" y="20361"/>
                    <a:pt x="117953" y="20255"/>
                  </a:cubicBezTo>
                  <a:cubicBezTo>
                    <a:pt x="94794" y="17959"/>
                    <a:pt x="71563" y="19088"/>
                    <a:pt x="48368" y="18505"/>
                  </a:cubicBezTo>
                  <a:cubicBezTo>
                    <a:pt x="37462" y="11045"/>
                    <a:pt x="49006" y="18325"/>
                    <a:pt x="38135" y="13255"/>
                  </a:cubicBezTo>
                  <a:cubicBezTo>
                    <a:pt x="36053" y="12284"/>
                    <a:pt x="34143" y="10089"/>
                    <a:pt x="31995" y="9755"/>
                  </a:cubicBezTo>
                  <a:lnTo>
                    <a:pt x="20738" y="8005"/>
                  </a:lnTo>
                  <a:cubicBezTo>
                    <a:pt x="15854" y="5221"/>
                    <a:pt x="13626" y="3345"/>
                    <a:pt x="8459" y="2755"/>
                  </a:cubicBezTo>
                  <a:cubicBezTo>
                    <a:pt x="5396" y="2406"/>
                    <a:pt x="1296" y="-1910"/>
                    <a:pt x="272" y="1006"/>
                  </a:cubicBezTo>
                  <a:close/>
                </a:path>
              </a:pathLst>
            </a:custGeom>
            <a:no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14" name="Shape 814"/>
            <p:cNvSpPr/>
            <p:nvPr/>
          </p:nvSpPr>
          <p:spPr>
            <a:xfrm>
              <a:off x="1915640" y="1256983"/>
              <a:ext cx="1602563" cy="87495"/>
            </a:xfrm>
            <a:custGeom>
              <a:pathLst>
                <a:path extrusionOk="0" h="120000" w="120000">
                  <a:moveTo>
                    <a:pt x="119999" y="76353"/>
                  </a:moveTo>
                  <a:cubicBezTo>
                    <a:pt x="118823" y="73275"/>
                    <a:pt x="117587" y="70762"/>
                    <a:pt x="116426" y="65445"/>
                  </a:cubicBezTo>
                  <a:cubicBezTo>
                    <a:pt x="116122" y="64051"/>
                    <a:pt x="115846" y="60432"/>
                    <a:pt x="115533" y="59991"/>
                  </a:cubicBezTo>
                  <a:cubicBezTo>
                    <a:pt x="113255" y="56782"/>
                    <a:pt x="110967" y="56356"/>
                    <a:pt x="108684" y="54538"/>
                  </a:cubicBezTo>
                  <a:cubicBezTo>
                    <a:pt x="107692" y="52720"/>
                    <a:pt x="106693" y="51862"/>
                    <a:pt x="105707" y="49084"/>
                  </a:cubicBezTo>
                  <a:cubicBezTo>
                    <a:pt x="105396" y="48210"/>
                    <a:pt x="105126" y="44039"/>
                    <a:pt x="104813" y="43630"/>
                  </a:cubicBezTo>
                  <a:cubicBezTo>
                    <a:pt x="102336" y="40389"/>
                    <a:pt x="99851" y="39994"/>
                    <a:pt x="97369" y="38176"/>
                  </a:cubicBezTo>
                  <a:cubicBezTo>
                    <a:pt x="94699" y="25948"/>
                    <a:pt x="97022" y="35253"/>
                    <a:pt x="92009" y="27269"/>
                  </a:cubicBezTo>
                  <a:cubicBezTo>
                    <a:pt x="91114" y="25842"/>
                    <a:pt x="90223" y="23633"/>
                    <a:pt x="89330" y="21815"/>
                  </a:cubicBezTo>
                  <a:cubicBezTo>
                    <a:pt x="81995" y="-22962"/>
                    <a:pt x="89552" y="21342"/>
                    <a:pt x="68188" y="10907"/>
                  </a:cubicBezTo>
                  <a:cubicBezTo>
                    <a:pt x="67486" y="10565"/>
                    <a:pt x="66800" y="7048"/>
                    <a:pt x="66104" y="5453"/>
                  </a:cubicBezTo>
                  <a:cubicBezTo>
                    <a:pt x="65212" y="3411"/>
                    <a:pt x="64317" y="1817"/>
                    <a:pt x="63424" y="0"/>
                  </a:cubicBezTo>
                  <a:lnTo>
                    <a:pt x="39305" y="5453"/>
                  </a:lnTo>
                  <a:cubicBezTo>
                    <a:pt x="37400" y="6265"/>
                    <a:pt x="38049" y="16531"/>
                    <a:pt x="36029" y="21815"/>
                  </a:cubicBezTo>
                  <a:cubicBezTo>
                    <a:pt x="35334" y="23633"/>
                    <a:pt x="34637" y="25155"/>
                    <a:pt x="33945" y="27269"/>
                  </a:cubicBezTo>
                  <a:cubicBezTo>
                    <a:pt x="32116" y="32853"/>
                    <a:pt x="32655" y="33630"/>
                    <a:pt x="30669" y="38176"/>
                  </a:cubicBezTo>
                  <a:cubicBezTo>
                    <a:pt x="29680" y="40442"/>
                    <a:pt x="28681" y="41215"/>
                    <a:pt x="27692" y="43630"/>
                  </a:cubicBezTo>
                  <a:cubicBezTo>
                    <a:pt x="27190" y="44855"/>
                    <a:pt x="26705" y="47934"/>
                    <a:pt x="26203" y="49084"/>
                  </a:cubicBezTo>
                  <a:cubicBezTo>
                    <a:pt x="25115" y="51575"/>
                    <a:pt x="24019" y="52720"/>
                    <a:pt x="22928" y="54538"/>
                  </a:cubicBezTo>
                  <a:cubicBezTo>
                    <a:pt x="19073" y="68658"/>
                    <a:pt x="24748" y="49006"/>
                    <a:pt x="17568" y="65445"/>
                  </a:cubicBezTo>
                  <a:cubicBezTo>
                    <a:pt x="17256" y="66158"/>
                    <a:pt x="16981" y="69652"/>
                    <a:pt x="16674" y="70899"/>
                  </a:cubicBezTo>
                  <a:cubicBezTo>
                    <a:pt x="15052" y="77503"/>
                    <a:pt x="13531" y="77366"/>
                    <a:pt x="11910" y="87261"/>
                  </a:cubicBezTo>
                  <a:cubicBezTo>
                    <a:pt x="11274" y="91146"/>
                    <a:pt x="10480" y="96456"/>
                    <a:pt x="9826" y="98168"/>
                  </a:cubicBezTo>
                  <a:cubicBezTo>
                    <a:pt x="8838" y="100752"/>
                    <a:pt x="7840" y="101604"/>
                    <a:pt x="6848" y="103622"/>
                  </a:cubicBezTo>
                  <a:cubicBezTo>
                    <a:pt x="6053" y="105241"/>
                    <a:pt x="5260" y="107258"/>
                    <a:pt x="4466" y="109076"/>
                  </a:cubicBezTo>
                  <a:cubicBezTo>
                    <a:pt x="4168" y="110894"/>
                    <a:pt x="3882" y="113584"/>
                    <a:pt x="3573" y="114530"/>
                  </a:cubicBezTo>
                  <a:cubicBezTo>
                    <a:pt x="1589" y="120586"/>
                    <a:pt x="1463" y="119983"/>
                    <a:pt x="0" y="119983"/>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grpSp>
      <p:sp>
        <p:nvSpPr>
          <p:cNvPr id="815" name="Shape 815"/>
          <p:cNvSpPr txBox="1"/>
          <p:nvPr/>
        </p:nvSpPr>
        <p:spPr>
          <a:xfrm>
            <a:off x="6562564" y="4045035"/>
            <a:ext cx="1500989" cy="83099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i="1" lang="en-US" sz="4800">
                <a:solidFill>
                  <a:schemeClr val="dk1"/>
                </a:solidFill>
                <a:latin typeface="Calibri"/>
                <a:ea typeface="Calibri"/>
                <a:cs typeface="Calibri"/>
                <a:sym typeface="Calibri"/>
              </a:rPr>
              <a:t>??</a:t>
            </a:r>
          </a:p>
        </p:txBody>
      </p:sp>
      <p:sp>
        <p:nvSpPr>
          <p:cNvPr id="816" name="Shape 816"/>
          <p:cNvSpPr txBox="1"/>
          <p:nvPr/>
        </p:nvSpPr>
        <p:spPr>
          <a:xfrm>
            <a:off x="6860774" y="2667000"/>
            <a:ext cx="1500989" cy="83099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i="1" lang="en-US" sz="4800">
                <a:solidFill>
                  <a:schemeClr val="dk1"/>
                </a:solidFill>
                <a:latin typeface="Calibri"/>
                <a:ea typeface="Calibri"/>
                <a:cs typeface="Calibri"/>
                <a:sym typeface="Calibri"/>
              </a:rPr>
              <a:t>??</a:t>
            </a:r>
          </a:p>
        </p:txBody>
      </p:sp>
      <p:sp>
        <p:nvSpPr>
          <p:cNvPr id="817" name="Shape 817"/>
          <p:cNvSpPr txBox="1"/>
          <p:nvPr/>
        </p:nvSpPr>
        <p:spPr>
          <a:xfrm>
            <a:off x="8100975" y="3598623"/>
            <a:ext cx="1500989" cy="83099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i="1" lang="en-US" sz="4800">
                <a:solidFill>
                  <a:schemeClr val="dk1"/>
                </a:solidFill>
                <a:latin typeface="Calibri"/>
                <a:ea typeface="Calibri"/>
                <a:cs typeface="Calibri"/>
                <a:sym typeface="Calibri"/>
              </a:rPr>
              <a:t>??</a:t>
            </a:r>
          </a:p>
        </p:txBody>
      </p:sp>
      <p:sp>
        <p:nvSpPr>
          <p:cNvPr id="818" name="Shape 818"/>
          <p:cNvSpPr txBox="1"/>
          <p:nvPr/>
        </p:nvSpPr>
        <p:spPr>
          <a:xfrm>
            <a:off x="5335646" y="3151191"/>
            <a:ext cx="1500989" cy="830996"/>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1" i="1" lang="en-US" sz="4800">
                <a:solidFill>
                  <a:schemeClr val="dk1"/>
                </a:solidFill>
                <a:latin typeface="Calibri"/>
                <a:ea typeface="Calibri"/>
                <a:cs typeface="Calibri"/>
                <a:sym typeface="Calibri"/>
              </a:rPr>
              <a:t>??</a:t>
            </a:r>
          </a:p>
        </p:txBody>
      </p:sp>
      <p:pic>
        <p:nvPicPr>
          <p:cNvPr descr="Chapter 9: Muscles and Muscles Tissue: " id="819" name="Shape 819"/>
          <p:cNvPicPr preferRelativeResize="0"/>
          <p:nvPr/>
        </p:nvPicPr>
        <p:blipFill rotWithShape="1">
          <a:blip r:embed="rId3">
            <a:alphaModFix/>
          </a:blip>
          <a:srcRect b="73781" l="21720" r="0" t="2913"/>
          <a:stretch/>
        </p:blipFill>
        <p:spPr>
          <a:xfrm>
            <a:off x="6263762" y="3484189"/>
            <a:ext cx="1251491" cy="340233"/>
          </a:xfrm>
          <a:prstGeom prst="rect">
            <a:avLst/>
          </a:prstGeom>
          <a:noFill/>
          <a:ln>
            <a:noFill/>
          </a:ln>
        </p:spPr>
      </p:pic>
      <p:sp>
        <p:nvSpPr>
          <p:cNvPr id="820" name="Shape 820"/>
          <p:cNvSpPr/>
          <p:nvPr/>
        </p:nvSpPr>
        <p:spPr>
          <a:xfrm>
            <a:off x="6773495" y="3414294"/>
            <a:ext cx="232025" cy="487136"/>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5" name="Shape 825"/>
        <p:cNvGrpSpPr/>
        <p:nvPr/>
      </p:nvGrpSpPr>
      <p:grpSpPr>
        <a:xfrm>
          <a:off x="0" y="0"/>
          <a:ext cx="0" cy="0"/>
          <a:chOff x="0" y="0"/>
          <a:chExt cx="0" cy="0"/>
        </a:xfrm>
      </p:grpSpPr>
      <p:grpSp>
        <p:nvGrpSpPr>
          <p:cNvPr id="826" name="Shape 826"/>
          <p:cNvGrpSpPr/>
          <p:nvPr/>
        </p:nvGrpSpPr>
        <p:grpSpPr>
          <a:xfrm>
            <a:off x="-17653549" y="-191248"/>
            <a:ext cx="27059103" cy="7760837"/>
            <a:chOff x="1430495" y="1219200"/>
            <a:chExt cx="3376121" cy="968309"/>
          </a:xfrm>
        </p:grpSpPr>
        <p:sp>
          <p:nvSpPr>
            <p:cNvPr id="827" name="Shape 827"/>
            <p:cNvSpPr/>
            <p:nvPr/>
          </p:nvSpPr>
          <p:spPr>
            <a:xfrm>
              <a:off x="1430495" y="1308679"/>
              <a:ext cx="3376121" cy="807248"/>
            </a:xfrm>
            <a:custGeom>
              <a:pathLst>
                <a:path extrusionOk="0" h="120000" w="120000">
                  <a:moveTo>
                    <a:pt x="17243" y="5911"/>
                  </a:moveTo>
                  <a:cubicBezTo>
                    <a:pt x="15112" y="7694"/>
                    <a:pt x="17768" y="5423"/>
                    <a:pt x="15971" y="7093"/>
                  </a:cubicBezTo>
                  <a:cubicBezTo>
                    <a:pt x="15737" y="7311"/>
                    <a:pt x="15500" y="7487"/>
                    <a:pt x="15265" y="7684"/>
                  </a:cubicBezTo>
                  <a:cubicBezTo>
                    <a:pt x="15123" y="8078"/>
                    <a:pt x="14996" y="8578"/>
                    <a:pt x="14840" y="8866"/>
                  </a:cubicBezTo>
                  <a:cubicBezTo>
                    <a:pt x="14568" y="9373"/>
                    <a:pt x="14275" y="9655"/>
                    <a:pt x="13992" y="10049"/>
                  </a:cubicBezTo>
                  <a:lnTo>
                    <a:pt x="13568" y="10640"/>
                  </a:lnTo>
                  <a:lnTo>
                    <a:pt x="13144" y="11231"/>
                  </a:lnTo>
                  <a:cubicBezTo>
                    <a:pt x="13003" y="11428"/>
                    <a:pt x="12867" y="11720"/>
                    <a:pt x="12720" y="11822"/>
                  </a:cubicBezTo>
                  <a:cubicBezTo>
                    <a:pt x="12438" y="12019"/>
                    <a:pt x="12150" y="12123"/>
                    <a:pt x="11872" y="12413"/>
                  </a:cubicBezTo>
                  <a:cubicBezTo>
                    <a:pt x="9762" y="14619"/>
                    <a:pt x="11900" y="12449"/>
                    <a:pt x="10600" y="14778"/>
                  </a:cubicBezTo>
                  <a:cubicBezTo>
                    <a:pt x="10422" y="15098"/>
                    <a:pt x="10221" y="15135"/>
                    <a:pt x="10035" y="15369"/>
                  </a:cubicBezTo>
                  <a:cubicBezTo>
                    <a:pt x="9749" y="15727"/>
                    <a:pt x="9469" y="16157"/>
                    <a:pt x="9187" y="16551"/>
                  </a:cubicBezTo>
                  <a:cubicBezTo>
                    <a:pt x="9045" y="16748"/>
                    <a:pt x="8896" y="16864"/>
                    <a:pt x="8763" y="17142"/>
                  </a:cubicBezTo>
                  <a:cubicBezTo>
                    <a:pt x="8260" y="18193"/>
                    <a:pt x="8259" y="18336"/>
                    <a:pt x="7773" y="18916"/>
                  </a:cubicBezTo>
                  <a:cubicBezTo>
                    <a:pt x="7623" y="19096"/>
                    <a:pt x="6963" y="19681"/>
                    <a:pt x="6784" y="20098"/>
                  </a:cubicBezTo>
                  <a:cubicBezTo>
                    <a:pt x="6487" y="20788"/>
                    <a:pt x="6258" y="22013"/>
                    <a:pt x="5936" y="22463"/>
                  </a:cubicBezTo>
                  <a:lnTo>
                    <a:pt x="4664" y="24236"/>
                  </a:lnTo>
                  <a:lnTo>
                    <a:pt x="4240" y="24827"/>
                  </a:lnTo>
                  <a:cubicBezTo>
                    <a:pt x="4098" y="25418"/>
                    <a:pt x="3982" y="26137"/>
                    <a:pt x="3816" y="26600"/>
                  </a:cubicBezTo>
                  <a:cubicBezTo>
                    <a:pt x="3692" y="26946"/>
                    <a:pt x="3522" y="26889"/>
                    <a:pt x="3392" y="27192"/>
                  </a:cubicBezTo>
                  <a:cubicBezTo>
                    <a:pt x="3095" y="27882"/>
                    <a:pt x="2826" y="28768"/>
                    <a:pt x="2544" y="29556"/>
                  </a:cubicBezTo>
                  <a:lnTo>
                    <a:pt x="2120" y="30738"/>
                  </a:lnTo>
                  <a:cubicBezTo>
                    <a:pt x="1972" y="32586"/>
                    <a:pt x="1830" y="34897"/>
                    <a:pt x="1413" y="36059"/>
                  </a:cubicBezTo>
                  <a:lnTo>
                    <a:pt x="989" y="37241"/>
                  </a:lnTo>
                  <a:cubicBezTo>
                    <a:pt x="467" y="40515"/>
                    <a:pt x="870" y="37464"/>
                    <a:pt x="565" y="42561"/>
                  </a:cubicBezTo>
                  <a:cubicBezTo>
                    <a:pt x="493" y="43770"/>
                    <a:pt x="376" y="44926"/>
                    <a:pt x="282" y="46108"/>
                  </a:cubicBezTo>
                  <a:lnTo>
                    <a:pt x="141" y="47881"/>
                  </a:lnTo>
                  <a:lnTo>
                    <a:pt x="0" y="49655"/>
                  </a:lnTo>
                  <a:cubicBezTo>
                    <a:pt x="53" y="50779"/>
                    <a:pt x="137" y="53172"/>
                    <a:pt x="282" y="54384"/>
                  </a:cubicBezTo>
                  <a:cubicBezTo>
                    <a:pt x="358" y="55019"/>
                    <a:pt x="496" y="55508"/>
                    <a:pt x="565" y="56157"/>
                  </a:cubicBezTo>
                  <a:cubicBezTo>
                    <a:pt x="686" y="57296"/>
                    <a:pt x="753" y="58522"/>
                    <a:pt x="848" y="59704"/>
                  </a:cubicBezTo>
                  <a:lnTo>
                    <a:pt x="989" y="61477"/>
                  </a:lnTo>
                  <a:cubicBezTo>
                    <a:pt x="1036" y="62068"/>
                    <a:pt x="1006" y="62905"/>
                    <a:pt x="1130" y="63251"/>
                  </a:cubicBezTo>
                  <a:lnTo>
                    <a:pt x="1554" y="64433"/>
                  </a:lnTo>
                  <a:cubicBezTo>
                    <a:pt x="1623" y="64865"/>
                    <a:pt x="2043" y="67164"/>
                    <a:pt x="1978" y="67980"/>
                  </a:cubicBezTo>
                  <a:cubicBezTo>
                    <a:pt x="1871" y="69328"/>
                    <a:pt x="1413" y="71527"/>
                    <a:pt x="1413" y="71527"/>
                  </a:cubicBezTo>
                  <a:cubicBezTo>
                    <a:pt x="1507" y="72709"/>
                    <a:pt x="1448" y="74382"/>
                    <a:pt x="1696" y="75073"/>
                  </a:cubicBezTo>
                  <a:cubicBezTo>
                    <a:pt x="1837" y="75467"/>
                    <a:pt x="1964" y="75967"/>
                    <a:pt x="2120" y="76256"/>
                  </a:cubicBezTo>
                  <a:cubicBezTo>
                    <a:pt x="2392" y="76762"/>
                    <a:pt x="2720" y="76747"/>
                    <a:pt x="2968" y="77438"/>
                  </a:cubicBezTo>
                  <a:cubicBezTo>
                    <a:pt x="3109" y="77832"/>
                    <a:pt x="3240" y="78302"/>
                    <a:pt x="3392" y="78620"/>
                  </a:cubicBezTo>
                  <a:cubicBezTo>
                    <a:pt x="3618" y="79093"/>
                    <a:pt x="4170" y="79550"/>
                    <a:pt x="4381" y="79802"/>
                  </a:cubicBezTo>
                  <a:cubicBezTo>
                    <a:pt x="5321" y="80925"/>
                    <a:pt x="4445" y="80632"/>
                    <a:pt x="6219" y="80985"/>
                  </a:cubicBezTo>
                  <a:cubicBezTo>
                    <a:pt x="7725" y="81285"/>
                    <a:pt x="9234" y="81379"/>
                    <a:pt x="10742" y="81576"/>
                  </a:cubicBezTo>
                  <a:cubicBezTo>
                    <a:pt x="11024" y="81970"/>
                    <a:pt x="11342" y="82067"/>
                    <a:pt x="11590" y="82758"/>
                  </a:cubicBezTo>
                  <a:cubicBezTo>
                    <a:pt x="11731" y="83152"/>
                    <a:pt x="11849" y="83768"/>
                    <a:pt x="12014" y="83940"/>
                  </a:cubicBezTo>
                  <a:cubicBezTo>
                    <a:pt x="12241" y="84178"/>
                    <a:pt x="14766" y="85094"/>
                    <a:pt x="14840" y="85123"/>
                  </a:cubicBezTo>
                  <a:cubicBezTo>
                    <a:pt x="14982" y="85320"/>
                    <a:pt x="15120" y="85563"/>
                    <a:pt x="15265" y="85714"/>
                  </a:cubicBezTo>
                  <a:cubicBezTo>
                    <a:pt x="16293" y="86790"/>
                    <a:pt x="15685" y="85842"/>
                    <a:pt x="16819" y="86896"/>
                  </a:cubicBezTo>
                  <a:cubicBezTo>
                    <a:pt x="16965" y="87031"/>
                    <a:pt x="17099" y="87336"/>
                    <a:pt x="17243" y="87487"/>
                  </a:cubicBezTo>
                  <a:cubicBezTo>
                    <a:pt x="19080" y="89408"/>
                    <a:pt x="21477" y="88488"/>
                    <a:pt x="23038" y="88669"/>
                  </a:cubicBezTo>
                  <a:cubicBezTo>
                    <a:pt x="23510" y="88866"/>
                    <a:pt x="23982" y="89015"/>
                    <a:pt x="24452" y="89261"/>
                  </a:cubicBezTo>
                  <a:cubicBezTo>
                    <a:pt x="24736" y="89409"/>
                    <a:pt x="25014" y="89748"/>
                    <a:pt x="25300" y="89852"/>
                  </a:cubicBezTo>
                  <a:cubicBezTo>
                    <a:pt x="26099" y="90142"/>
                    <a:pt x="26903" y="90185"/>
                    <a:pt x="27703" y="90443"/>
                  </a:cubicBezTo>
                  <a:cubicBezTo>
                    <a:pt x="29575" y="91045"/>
                    <a:pt x="28353" y="90959"/>
                    <a:pt x="30106" y="91625"/>
                  </a:cubicBezTo>
                  <a:cubicBezTo>
                    <a:pt x="30764" y="91876"/>
                    <a:pt x="31426" y="91977"/>
                    <a:pt x="32084" y="92216"/>
                  </a:cubicBezTo>
                  <a:cubicBezTo>
                    <a:pt x="32509" y="92371"/>
                    <a:pt x="32931" y="92671"/>
                    <a:pt x="33356" y="92807"/>
                  </a:cubicBezTo>
                  <a:cubicBezTo>
                    <a:pt x="35735" y="93573"/>
                    <a:pt x="37165" y="93526"/>
                    <a:pt x="39717" y="93990"/>
                  </a:cubicBezTo>
                  <a:cubicBezTo>
                    <a:pt x="40565" y="94144"/>
                    <a:pt x="41412" y="94466"/>
                    <a:pt x="42261" y="94581"/>
                  </a:cubicBezTo>
                  <a:lnTo>
                    <a:pt x="48480" y="95172"/>
                  </a:lnTo>
                  <a:cubicBezTo>
                    <a:pt x="49641" y="95545"/>
                    <a:pt x="50361" y="95654"/>
                    <a:pt x="51448" y="96354"/>
                  </a:cubicBezTo>
                  <a:cubicBezTo>
                    <a:pt x="51686" y="96507"/>
                    <a:pt x="51919" y="96748"/>
                    <a:pt x="52155" y="96945"/>
                  </a:cubicBezTo>
                  <a:lnTo>
                    <a:pt x="57243" y="96354"/>
                  </a:lnTo>
                  <a:cubicBezTo>
                    <a:pt x="57810" y="96255"/>
                    <a:pt x="58380" y="96153"/>
                    <a:pt x="58939" y="95763"/>
                  </a:cubicBezTo>
                  <a:cubicBezTo>
                    <a:pt x="59233" y="95558"/>
                    <a:pt x="59505" y="94975"/>
                    <a:pt x="59787" y="94581"/>
                  </a:cubicBezTo>
                  <a:lnTo>
                    <a:pt x="60212" y="93990"/>
                  </a:lnTo>
                  <a:cubicBezTo>
                    <a:pt x="60353" y="93793"/>
                    <a:pt x="60489" y="93501"/>
                    <a:pt x="60636" y="93399"/>
                  </a:cubicBezTo>
                  <a:cubicBezTo>
                    <a:pt x="60918" y="93201"/>
                    <a:pt x="61200" y="92966"/>
                    <a:pt x="61484" y="92807"/>
                  </a:cubicBezTo>
                  <a:cubicBezTo>
                    <a:pt x="63709" y="91566"/>
                    <a:pt x="61819" y="92860"/>
                    <a:pt x="63886" y="91625"/>
                  </a:cubicBezTo>
                  <a:cubicBezTo>
                    <a:pt x="64170" y="91456"/>
                    <a:pt x="64455" y="91294"/>
                    <a:pt x="64734" y="91034"/>
                  </a:cubicBezTo>
                  <a:cubicBezTo>
                    <a:pt x="66176" y="89694"/>
                    <a:pt x="64058" y="91386"/>
                    <a:pt x="65583" y="89261"/>
                  </a:cubicBezTo>
                  <a:cubicBezTo>
                    <a:pt x="65854" y="88882"/>
                    <a:pt x="66153" y="88960"/>
                    <a:pt x="66431" y="88669"/>
                  </a:cubicBezTo>
                  <a:lnTo>
                    <a:pt x="67703" y="86896"/>
                  </a:lnTo>
                  <a:lnTo>
                    <a:pt x="68127" y="86305"/>
                  </a:lnTo>
                  <a:cubicBezTo>
                    <a:pt x="68268" y="86108"/>
                    <a:pt x="68427" y="86059"/>
                    <a:pt x="68551" y="85714"/>
                  </a:cubicBezTo>
                  <a:cubicBezTo>
                    <a:pt x="68692" y="85320"/>
                    <a:pt x="68810" y="84704"/>
                    <a:pt x="68975" y="84532"/>
                  </a:cubicBezTo>
                  <a:cubicBezTo>
                    <a:pt x="69389" y="84099"/>
                    <a:pt x="69824" y="84176"/>
                    <a:pt x="70247" y="83940"/>
                  </a:cubicBezTo>
                  <a:cubicBezTo>
                    <a:pt x="72063" y="82927"/>
                    <a:pt x="70023" y="83711"/>
                    <a:pt x="72226" y="82758"/>
                  </a:cubicBezTo>
                  <a:lnTo>
                    <a:pt x="75194" y="81576"/>
                  </a:lnTo>
                  <a:lnTo>
                    <a:pt x="76042" y="80394"/>
                  </a:lnTo>
                  <a:cubicBezTo>
                    <a:pt x="76183" y="80197"/>
                    <a:pt x="76333" y="80081"/>
                    <a:pt x="76466" y="79802"/>
                  </a:cubicBezTo>
                  <a:cubicBezTo>
                    <a:pt x="76654" y="79408"/>
                    <a:pt x="76836" y="78947"/>
                    <a:pt x="77031" y="78620"/>
                  </a:cubicBezTo>
                  <a:cubicBezTo>
                    <a:pt x="77308" y="78157"/>
                    <a:pt x="77597" y="77832"/>
                    <a:pt x="77879" y="77438"/>
                  </a:cubicBezTo>
                  <a:cubicBezTo>
                    <a:pt x="78021" y="77241"/>
                    <a:pt x="78179" y="77192"/>
                    <a:pt x="78303" y="76847"/>
                  </a:cubicBezTo>
                  <a:cubicBezTo>
                    <a:pt x="78768" y="75551"/>
                    <a:pt x="78639" y="75685"/>
                    <a:pt x="79151" y="75073"/>
                  </a:cubicBezTo>
                  <a:cubicBezTo>
                    <a:pt x="79338" y="74850"/>
                    <a:pt x="79530" y="74705"/>
                    <a:pt x="79717" y="74482"/>
                  </a:cubicBezTo>
                  <a:cubicBezTo>
                    <a:pt x="79860" y="74311"/>
                    <a:pt x="79998" y="74062"/>
                    <a:pt x="80141" y="73891"/>
                  </a:cubicBezTo>
                  <a:cubicBezTo>
                    <a:pt x="80328" y="73668"/>
                    <a:pt x="80520" y="73533"/>
                    <a:pt x="80706" y="73300"/>
                  </a:cubicBezTo>
                  <a:cubicBezTo>
                    <a:pt x="80992" y="72942"/>
                    <a:pt x="81265" y="72420"/>
                    <a:pt x="81554" y="72118"/>
                  </a:cubicBezTo>
                  <a:cubicBezTo>
                    <a:pt x="81931" y="71724"/>
                    <a:pt x="82316" y="71449"/>
                    <a:pt x="82685" y="70935"/>
                  </a:cubicBezTo>
                  <a:cubicBezTo>
                    <a:pt x="82826" y="70738"/>
                    <a:pt x="82966" y="70515"/>
                    <a:pt x="83109" y="70344"/>
                  </a:cubicBezTo>
                  <a:cubicBezTo>
                    <a:pt x="84753" y="68379"/>
                    <a:pt x="82301" y="71485"/>
                    <a:pt x="84522" y="69162"/>
                  </a:cubicBezTo>
                  <a:cubicBezTo>
                    <a:pt x="84812" y="68860"/>
                    <a:pt x="85081" y="68282"/>
                    <a:pt x="85371" y="67980"/>
                  </a:cubicBezTo>
                  <a:cubicBezTo>
                    <a:pt x="85559" y="67783"/>
                    <a:pt x="85750" y="67622"/>
                    <a:pt x="85936" y="67389"/>
                  </a:cubicBezTo>
                  <a:cubicBezTo>
                    <a:pt x="86221" y="67031"/>
                    <a:pt x="86501" y="66600"/>
                    <a:pt x="86784" y="66206"/>
                  </a:cubicBezTo>
                  <a:lnTo>
                    <a:pt x="87208" y="65615"/>
                  </a:lnTo>
                  <a:cubicBezTo>
                    <a:pt x="87349" y="65418"/>
                    <a:pt x="87508" y="65370"/>
                    <a:pt x="87632" y="65024"/>
                  </a:cubicBezTo>
                  <a:cubicBezTo>
                    <a:pt x="87915" y="64236"/>
                    <a:pt x="88147" y="62938"/>
                    <a:pt x="88480" y="62660"/>
                  </a:cubicBezTo>
                  <a:cubicBezTo>
                    <a:pt x="90040" y="61355"/>
                    <a:pt x="89438" y="62113"/>
                    <a:pt x="90318" y="60886"/>
                  </a:cubicBezTo>
                  <a:cubicBezTo>
                    <a:pt x="90742" y="61083"/>
                    <a:pt x="91169" y="61184"/>
                    <a:pt x="91590" y="61477"/>
                  </a:cubicBezTo>
                  <a:cubicBezTo>
                    <a:pt x="91737" y="61580"/>
                    <a:pt x="91868" y="61946"/>
                    <a:pt x="92014" y="62068"/>
                  </a:cubicBezTo>
                  <a:cubicBezTo>
                    <a:pt x="92340" y="62342"/>
                    <a:pt x="92673" y="62463"/>
                    <a:pt x="93003" y="62660"/>
                  </a:cubicBezTo>
                  <a:cubicBezTo>
                    <a:pt x="95310" y="65876"/>
                    <a:pt x="92415" y="62045"/>
                    <a:pt x="94699" y="64433"/>
                  </a:cubicBezTo>
                  <a:cubicBezTo>
                    <a:pt x="94988" y="64735"/>
                    <a:pt x="95265" y="65221"/>
                    <a:pt x="95547" y="65615"/>
                  </a:cubicBezTo>
                  <a:lnTo>
                    <a:pt x="96395" y="66798"/>
                  </a:lnTo>
                  <a:cubicBezTo>
                    <a:pt x="96537" y="66995"/>
                    <a:pt x="96672" y="67286"/>
                    <a:pt x="96819" y="67389"/>
                  </a:cubicBezTo>
                  <a:cubicBezTo>
                    <a:pt x="97102" y="67586"/>
                    <a:pt x="97386" y="67759"/>
                    <a:pt x="97667" y="67980"/>
                  </a:cubicBezTo>
                  <a:cubicBezTo>
                    <a:pt x="98140" y="68350"/>
                    <a:pt x="98604" y="68913"/>
                    <a:pt x="99081" y="69162"/>
                  </a:cubicBezTo>
                  <a:cubicBezTo>
                    <a:pt x="99767" y="69521"/>
                    <a:pt x="100271" y="69667"/>
                    <a:pt x="100918" y="70344"/>
                  </a:cubicBezTo>
                  <a:cubicBezTo>
                    <a:pt x="101629" y="71087"/>
                    <a:pt x="101075" y="70673"/>
                    <a:pt x="101766" y="72118"/>
                  </a:cubicBezTo>
                  <a:cubicBezTo>
                    <a:pt x="101900" y="72396"/>
                    <a:pt x="102057" y="72430"/>
                    <a:pt x="102190" y="72709"/>
                  </a:cubicBezTo>
                  <a:cubicBezTo>
                    <a:pt x="102342" y="73027"/>
                    <a:pt x="102462" y="73573"/>
                    <a:pt x="102614" y="73891"/>
                  </a:cubicBezTo>
                  <a:cubicBezTo>
                    <a:pt x="102748" y="74170"/>
                    <a:pt x="102905" y="74204"/>
                    <a:pt x="103038" y="74482"/>
                  </a:cubicBezTo>
                  <a:cubicBezTo>
                    <a:pt x="103190" y="74800"/>
                    <a:pt x="103310" y="75347"/>
                    <a:pt x="103462" y="75665"/>
                  </a:cubicBezTo>
                  <a:cubicBezTo>
                    <a:pt x="103596" y="75943"/>
                    <a:pt x="103756" y="75953"/>
                    <a:pt x="103886" y="76256"/>
                  </a:cubicBezTo>
                  <a:cubicBezTo>
                    <a:pt x="105344" y="79643"/>
                    <a:pt x="104199" y="77874"/>
                    <a:pt x="105159" y="79211"/>
                  </a:cubicBezTo>
                  <a:cubicBezTo>
                    <a:pt x="105535" y="83940"/>
                    <a:pt x="104970" y="78423"/>
                    <a:pt x="105724" y="81576"/>
                  </a:cubicBezTo>
                  <a:cubicBezTo>
                    <a:pt x="105964" y="82581"/>
                    <a:pt x="106182" y="83775"/>
                    <a:pt x="106289" y="85123"/>
                  </a:cubicBezTo>
                  <a:cubicBezTo>
                    <a:pt x="106336" y="85714"/>
                    <a:pt x="106338" y="86409"/>
                    <a:pt x="106431" y="86896"/>
                  </a:cubicBezTo>
                  <a:cubicBezTo>
                    <a:pt x="106537" y="87451"/>
                    <a:pt x="106713" y="87684"/>
                    <a:pt x="106855" y="88078"/>
                  </a:cubicBezTo>
                  <a:cubicBezTo>
                    <a:pt x="107103" y="91200"/>
                    <a:pt x="106913" y="89333"/>
                    <a:pt x="107561" y="93399"/>
                  </a:cubicBezTo>
                  <a:cubicBezTo>
                    <a:pt x="107656" y="93990"/>
                    <a:pt x="107790" y="94498"/>
                    <a:pt x="107844" y="95172"/>
                  </a:cubicBezTo>
                  <a:cubicBezTo>
                    <a:pt x="108199" y="99629"/>
                    <a:pt x="107720" y="94135"/>
                    <a:pt x="108268" y="98719"/>
                  </a:cubicBezTo>
                  <a:cubicBezTo>
                    <a:pt x="108335" y="99276"/>
                    <a:pt x="108314" y="100013"/>
                    <a:pt x="108409" y="100492"/>
                  </a:cubicBezTo>
                  <a:cubicBezTo>
                    <a:pt x="108560" y="101249"/>
                    <a:pt x="108796" y="101624"/>
                    <a:pt x="108975" y="102266"/>
                  </a:cubicBezTo>
                  <a:cubicBezTo>
                    <a:pt x="109127" y="102810"/>
                    <a:pt x="109271" y="103397"/>
                    <a:pt x="109399" y="104039"/>
                  </a:cubicBezTo>
                  <a:cubicBezTo>
                    <a:pt x="109988" y="106995"/>
                    <a:pt x="109328" y="104827"/>
                    <a:pt x="110106" y="106995"/>
                  </a:cubicBezTo>
                  <a:cubicBezTo>
                    <a:pt x="110859" y="111724"/>
                    <a:pt x="109870" y="106009"/>
                    <a:pt x="110812" y="109950"/>
                  </a:cubicBezTo>
                  <a:cubicBezTo>
                    <a:pt x="110932" y="110453"/>
                    <a:pt x="110986" y="111178"/>
                    <a:pt x="111095" y="111724"/>
                  </a:cubicBezTo>
                  <a:cubicBezTo>
                    <a:pt x="111223" y="112366"/>
                    <a:pt x="111391" y="112855"/>
                    <a:pt x="111519" y="113497"/>
                  </a:cubicBezTo>
                  <a:cubicBezTo>
                    <a:pt x="111628" y="114043"/>
                    <a:pt x="111681" y="114768"/>
                    <a:pt x="111802" y="115270"/>
                  </a:cubicBezTo>
                  <a:cubicBezTo>
                    <a:pt x="111922" y="115773"/>
                    <a:pt x="112095" y="115998"/>
                    <a:pt x="112226" y="116453"/>
                  </a:cubicBezTo>
                  <a:cubicBezTo>
                    <a:pt x="112379" y="116988"/>
                    <a:pt x="112496" y="117691"/>
                    <a:pt x="112650" y="118226"/>
                  </a:cubicBezTo>
                  <a:cubicBezTo>
                    <a:pt x="113015" y="119499"/>
                    <a:pt x="113073" y="119407"/>
                    <a:pt x="113498" y="120000"/>
                  </a:cubicBezTo>
                  <a:cubicBezTo>
                    <a:pt x="113733" y="119802"/>
                    <a:pt x="113996" y="119907"/>
                    <a:pt x="114204" y="119408"/>
                  </a:cubicBezTo>
                  <a:cubicBezTo>
                    <a:pt x="114502" y="118697"/>
                    <a:pt x="114552" y="116337"/>
                    <a:pt x="114628" y="115270"/>
                  </a:cubicBezTo>
                  <a:cubicBezTo>
                    <a:pt x="114714" y="114077"/>
                    <a:pt x="114911" y="111724"/>
                    <a:pt x="114911" y="111724"/>
                  </a:cubicBezTo>
                  <a:cubicBezTo>
                    <a:pt x="114958" y="108571"/>
                    <a:pt x="115002" y="105417"/>
                    <a:pt x="115053" y="102266"/>
                  </a:cubicBezTo>
                  <a:cubicBezTo>
                    <a:pt x="115096" y="99506"/>
                    <a:pt x="115194" y="96755"/>
                    <a:pt x="115194" y="93990"/>
                  </a:cubicBezTo>
                  <a:cubicBezTo>
                    <a:pt x="115194" y="91302"/>
                    <a:pt x="115125" y="86032"/>
                    <a:pt x="114911" y="82758"/>
                  </a:cubicBezTo>
                  <a:cubicBezTo>
                    <a:pt x="114833" y="81556"/>
                    <a:pt x="114794" y="80248"/>
                    <a:pt x="114628" y="79211"/>
                  </a:cubicBezTo>
                  <a:lnTo>
                    <a:pt x="114063" y="75665"/>
                  </a:lnTo>
                  <a:cubicBezTo>
                    <a:pt x="113969" y="75073"/>
                    <a:pt x="113834" y="74565"/>
                    <a:pt x="113780" y="73891"/>
                  </a:cubicBezTo>
                  <a:cubicBezTo>
                    <a:pt x="113425" y="69434"/>
                    <a:pt x="113904" y="74928"/>
                    <a:pt x="113356" y="70344"/>
                  </a:cubicBezTo>
                  <a:cubicBezTo>
                    <a:pt x="113290" y="69787"/>
                    <a:pt x="113262" y="69162"/>
                    <a:pt x="113215" y="68571"/>
                  </a:cubicBezTo>
                  <a:cubicBezTo>
                    <a:pt x="113262" y="67980"/>
                    <a:pt x="113251" y="67238"/>
                    <a:pt x="113356" y="66798"/>
                  </a:cubicBezTo>
                  <a:cubicBezTo>
                    <a:pt x="113842" y="64765"/>
                    <a:pt x="114095" y="64585"/>
                    <a:pt x="114628" y="63842"/>
                  </a:cubicBezTo>
                  <a:cubicBezTo>
                    <a:pt x="114770" y="63251"/>
                    <a:pt x="114925" y="62711"/>
                    <a:pt x="115053" y="62068"/>
                  </a:cubicBezTo>
                  <a:cubicBezTo>
                    <a:pt x="115161" y="61523"/>
                    <a:pt x="115194" y="60689"/>
                    <a:pt x="115335" y="60295"/>
                  </a:cubicBezTo>
                  <a:cubicBezTo>
                    <a:pt x="115497" y="59844"/>
                    <a:pt x="115719" y="59989"/>
                    <a:pt x="115901" y="59704"/>
                  </a:cubicBezTo>
                  <a:cubicBezTo>
                    <a:pt x="116098" y="59394"/>
                    <a:pt x="116273" y="58880"/>
                    <a:pt x="116466" y="58522"/>
                  </a:cubicBezTo>
                  <a:cubicBezTo>
                    <a:pt x="116698" y="58091"/>
                    <a:pt x="116935" y="57712"/>
                    <a:pt x="117173" y="57339"/>
                  </a:cubicBezTo>
                  <a:cubicBezTo>
                    <a:pt x="117312" y="57121"/>
                    <a:pt x="117460" y="56994"/>
                    <a:pt x="117597" y="56748"/>
                  </a:cubicBezTo>
                  <a:cubicBezTo>
                    <a:pt x="117790" y="56401"/>
                    <a:pt x="117974" y="55960"/>
                    <a:pt x="118162" y="55566"/>
                  </a:cubicBezTo>
                  <a:cubicBezTo>
                    <a:pt x="118508" y="51226"/>
                    <a:pt x="118234" y="52900"/>
                    <a:pt x="118869" y="50246"/>
                  </a:cubicBezTo>
                  <a:cubicBezTo>
                    <a:pt x="118916" y="49655"/>
                    <a:pt x="118938" y="49017"/>
                    <a:pt x="119010" y="48472"/>
                  </a:cubicBezTo>
                  <a:cubicBezTo>
                    <a:pt x="119175" y="47230"/>
                    <a:pt x="119468" y="46274"/>
                    <a:pt x="119575" y="44926"/>
                  </a:cubicBezTo>
                  <a:cubicBezTo>
                    <a:pt x="119771" y="42478"/>
                    <a:pt x="119634" y="43671"/>
                    <a:pt x="120000" y="41379"/>
                  </a:cubicBezTo>
                  <a:cubicBezTo>
                    <a:pt x="119952" y="39408"/>
                    <a:pt x="119930" y="37425"/>
                    <a:pt x="119858" y="35467"/>
                  </a:cubicBezTo>
                  <a:cubicBezTo>
                    <a:pt x="119835" y="34852"/>
                    <a:pt x="119799" y="34213"/>
                    <a:pt x="119717" y="33694"/>
                  </a:cubicBezTo>
                  <a:cubicBezTo>
                    <a:pt x="119606" y="32998"/>
                    <a:pt x="119446" y="32456"/>
                    <a:pt x="119293" y="31921"/>
                  </a:cubicBezTo>
                  <a:cubicBezTo>
                    <a:pt x="119162" y="31466"/>
                    <a:pt x="119010" y="31133"/>
                    <a:pt x="118869" y="30738"/>
                  </a:cubicBezTo>
                  <a:cubicBezTo>
                    <a:pt x="118775" y="30147"/>
                    <a:pt x="118730" y="29342"/>
                    <a:pt x="118586" y="28965"/>
                  </a:cubicBezTo>
                  <a:cubicBezTo>
                    <a:pt x="118333" y="28304"/>
                    <a:pt x="117738" y="27783"/>
                    <a:pt x="117738" y="27783"/>
                  </a:cubicBezTo>
                  <a:cubicBezTo>
                    <a:pt x="117514" y="27917"/>
                    <a:pt x="116352" y="28533"/>
                    <a:pt x="116042" y="28965"/>
                  </a:cubicBezTo>
                  <a:cubicBezTo>
                    <a:pt x="115842" y="29244"/>
                    <a:pt x="115672" y="29820"/>
                    <a:pt x="115477" y="30147"/>
                  </a:cubicBezTo>
                  <a:cubicBezTo>
                    <a:pt x="115200" y="30610"/>
                    <a:pt x="114911" y="30935"/>
                    <a:pt x="114628" y="31330"/>
                  </a:cubicBezTo>
                  <a:lnTo>
                    <a:pt x="114204" y="31921"/>
                  </a:lnTo>
                  <a:cubicBezTo>
                    <a:pt x="114063" y="32118"/>
                    <a:pt x="113927" y="32390"/>
                    <a:pt x="113780" y="32512"/>
                  </a:cubicBezTo>
                  <a:cubicBezTo>
                    <a:pt x="113545" y="32709"/>
                    <a:pt x="113307" y="32859"/>
                    <a:pt x="113074" y="33103"/>
                  </a:cubicBezTo>
                  <a:cubicBezTo>
                    <a:pt x="112929" y="33254"/>
                    <a:pt x="112787" y="33449"/>
                    <a:pt x="112650" y="33694"/>
                  </a:cubicBezTo>
                  <a:cubicBezTo>
                    <a:pt x="112456" y="34041"/>
                    <a:pt x="112292" y="34723"/>
                    <a:pt x="112084" y="34876"/>
                  </a:cubicBezTo>
                  <a:cubicBezTo>
                    <a:pt x="111479" y="35323"/>
                    <a:pt x="110859" y="35270"/>
                    <a:pt x="110247" y="35467"/>
                  </a:cubicBezTo>
                  <a:cubicBezTo>
                    <a:pt x="110106" y="35665"/>
                    <a:pt x="109960" y="35813"/>
                    <a:pt x="109823" y="36059"/>
                  </a:cubicBezTo>
                  <a:cubicBezTo>
                    <a:pt x="109629" y="36406"/>
                    <a:pt x="109455" y="36931"/>
                    <a:pt x="109257" y="37241"/>
                  </a:cubicBezTo>
                  <a:cubicBezTo>
                    <a:pt x="109076" y="37526"/>
                    <a:pt x="108878" y="37599"/>
                    <a:pt x="108692" y="37832"/>
                  </a:cubicBezTo>
                  <a:cubicBezTo>
                    <a:pt x="108407" y="38190"/>
                    <a:pt x="108127" y="38620"/>
                    <a:pt x="107844" y="39014"/>
                  </a:cubicBezTo>
                  <a:cubicBezTo>
                    <a:pt x="107703" y="39211"/>
                    <a:pt x="107544" y="39260"/>
                    <a:pt x="107420" y="39605"/>
                  </a:cubicBezTo>
                  <a:cubicBezTo>
                    <a:pt x="107279" y="40000"/>
                    <a:pt x="107152" y="40508"/>
                    <a:pt x="106996" y="40788"/>
                  </a:cubicBezTo>
                  <a:cubicBezTo>
                    <a:pt x="106817" y="41108"/>
                    <a:pt x="106617" y="41145"/>
                    <a:pt x="106431" y="41379"/>
                  </a:cubicBezTo>
                  <a:cubicBezTo>
                    <a:pt x="106145" y="41737"/>
                    <a:pt x="105865" y="42167"/>
                    <a:pt x="105583" y="42561"/>
                  </a:cubicBezTo>
                  <a:lnTo>
                    <a:pt x="105159" y="43152"/>
                  </a:lnTo>
                  <a:cubicBezTo>
                    <a:pt x="105017" y="43349"/>
                    <a:pt x="104883" y="43675"/>
                    <a:pt x="104734" y="43743"/>
                  </a:cubicBezTo>
                  <a:lnTo>
                    <a:pt x="103462" y="44334"/>
                  </a:lnTo>
                  <a:cubicBezTo>
                    <a:pt x="101625" y="44137"/>
                    <a:pt x="99784" y="44233"/>
                    <a:pt x="97950" y="43743"/>
                  </a:cubicBezTo>
                  <a:cubicBezTo>
                    <a:pt x="97562" y="43640"/>
                    <a:pt x="97203" y="42828"/>
                    <a:pt x="96819" y="42561"/>
                  </a:cubicBezTo>
                  <a:cubicBezTo>
                    <a:pt x="96537" y="42364"/>
                    <a:pt x="96256" y="42119"/>
                    <a:pt x="95971" y="41970"/>
                  </a:cubicBezTo>
                  <a:cubicBezTo>
                    <a:pt x="95501" y="41724"/>
                    <a:pt x="95029" y="41583"/>
                    <a:pt x="94558" y="41379"/>
                  </a:cubicBezTo>
                  <a:lnTo>
                    <a:pt x="91872" y="40197"/>
                  </a:lnTo>
                  <a:cubicBezTo>
                    <a:pt x="91018" y="39303"/>
                    <a:pt x="91491" y="39862"/>
                    <a:pt x="90459" y="38423"/>
                  </a:cubicBezTo>
                  <a:cubicBezTo>
                    <a:pt x="90318" y="38226"/>
                    <a:pt x="90184" y="37869"/>
                    <a:pt x="90035" y="37832"/>
                  </a:cubicBezTo>
                  <a:lnTo>
                    <a:pt x="87632" y="37241"/>
                  </a:lnTo>
                  <a:cubicBezTo>
                    <a:pt x="87363" y="37016"/>
                    <a:pt x="86791" y="36665"/>
                    <a:pt x="86501" y="36059"/>
                  </a:cubicBezTo>
                  <a:cubicBezTo>
                    <a:pt x="86349" y="35741"/>
                    <a:pt x="86232" y="35165"/>
                    <a:pt x="86077" y="34876"/>
                  </a:cubicBezTo>
                  <a:cubicBezTo>
                    <a:pt x="85805" y="34370"/>
                    <a:pt x="85229" y="33694"/>
                    <a:pt x="85229" y="33694"/>
                  </a:cubicBezTo>
                  <a:cubicBezTo>
                    <a:pt x="84946" y="31921"/>
                    <a:pt x="84994" y="31724"/>
                    <a:pt x="84522" y="30738"/>
                  </a:cubicBezTo>
                  <a:cubicBezTo>
                    <a:pt x="84389" y="30460"/>
                    <a:pt x="84229" y="30450"/>
                    <a:pt x="84098" y="30147"/>
                  </a:cubicBezTo>
                  <a:cubicBezTo>
                    <a:pt x="83801" y="29457"/>
                    <a:pt x="83573" y="28232"/>
                    <a:pt x="83250" y="27783"/>
                  </a:cubicBezTo>
                  <a:cubicBezTo>
                    <a:pt x="82241" y="26376"/>
                    <a:pt x="82650" y="27292"/>
                    <a:pt x="81978" y="25418"/>
                  </a:cubicBezTo>
                  <a:cubicBezTo>
                    <a:pt x="81319" y="21280"/>
                    <a:pt x="81696" y="22660"/>
                    <a:pt x="80989" y="20689"/>
                  </a:cubicBezTo>
                  <a:cubicBezTo>
                    <a:pt x="80512" y="17700"/>
                    <a:pt x="80965" y="19752"/>
                    <a:pt x="80282" y="18325"/>
                  </a:cubicBezTo>
                  <a:cubicBezTo>
                    <a:pt x="80130" y="18007"/>
                    <a:pt x="80013" y="17431"/>
                    <a:pt x="79858" y="17142"/>
                  </a:cubicBezTo>
                  <a:cubicBezTo>
                    <a:pt x="79586" y="16636"/>
                    <a:pt x="79010" y="15960"/>
                    <a:pt x="79010" y="15960"/>
                  </a:cubicBezTo>
                  <a:cubicBezTo>
                    <a:pt x="78869" y="15369"/>
                    <a:pt x="78752" y="14650"/>
                    <a:pt x="78586" y="14187"/>
                  </a:cubicBezTo>
                  <a:cubicBezTo>
                    <a:pt x="78462" y="13841"/>
                    <a:pt x="78295" y="13874"/>
                    <a:pt x="78162" y="13596"/>
                  </a:cubicBezTo>
                  <a:cubicBezTo>
                    <a:pt x="78010" y="13278"/>
                    <a:pt x="77890" y="12731"/>
                    <a:pt x="77738" y="12413"/>
                  </a:cubicBezTo>
                  <a:cubicBezTo>
                    <a:pt x="77605" y="12135"/>
                    <a:pt x="77444" y="12125"/>
                    <a:pt x="77314" y="11822"/>
                  </a:cubicBezTo>
                  <a:cubicBezTo>
                    <a:pt x="77017" y="11132"/>
                    <a:pt x="76466" y="9458"/>
                    <a:pt x="76466" y="9458"/>
                  </a:cubicBezTo>
                  <a:cubicBezTo>
                    <a:pt x="76110" y="7227"/>
                    <a:pt x="76148" y="7075"/>
                    <a:pt x="75477" y="5320"/>
                  </a:cubicBezTo>
                  <a:cubicBezTo>
                    <a:pt x="75350" y="4989"/>
                    <a:pt x="75186" y="5007"/>
                    <a:pt x="75053" y="4729"/>
                  </a:cubicBezTo>
                  <a:cubicBezTo>
                    <a:pt x="74901" y="4411"/>
                    <a:pt x="74770" y="3940"/>
                    <a:pt x="74628" y="3546"/>
                  </a:cubicBezTo>
                  <a:cubicBezTo>
                    <a:pt x="74534" y="2955"/>
                    <a:pt x="74466" y="2275"/>
                    <a:pt x="74346" y="1773"/>
                  </a:cubicBezTo>
                  <a:cubicBezTo>
                    <a:pt x="73883" y="-163"/>
                    <a:pt x="73922" y="1480"/>
                    <a:pt x="73922"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28" name="Shape 828"/>
            <p:cNvSpPr/>
            <p:nvPr/>
          </p:nvSpPr>
          <p:spPr>
            <a:xfrm>
              <a:off x="1605254" y="1582653"/>
              <a:ext cx="91460" cy="87485"/>
            </a:xfrm>
            <a:custGeom>
              <a:pathLst>
                <a:path extrusionOk="0" h="120000" w="120000">
                  <a:moveTo>
                    <a:pt x="62608" y="0"/>
                  </a:moveTo>
                  <a:cubicBezTo>
                    <a:pt x="53913" y="5454"/>
                    <a:pt x="45592" y="11622"/>
                    <a:pt x="36521" y="16363"/>
                  </a:cubicBezTo>
                  <a:cubicBezTo>
                    <a:pt x="31602" y="18934"/>
                    <a:pt x="24066" y="17139"/>
                    <a:pt x="20869" y="21818"/>
                  </a:cubicBezTo>
                  <a:cubicBezTo>
                    <a:pt x="14476" y="31175"/>
                    <a:pt x="13913" y="43636"/>
                    <a:pt x="10434" y="54545"/>
                  </a:cubicBezTo>
                  <a:lnTo>
                    <a:pt x="5217" y="70909"/>
                  </a:lnTo>
                  <a:lnTo>
                    <a:pt x="0" y="87272"/>
                  </a:lnTo>
                  <a:cubicBezTo>
                    <a:pt x="1739" y="94545"/>
                    <a:pt x="-748" y="104932"/>
                    <a:pt x="5217" y="109090"/>
                  </a:cubicBezTo>
                  <a:cubicBezTo>
                    <a:pt x="17150" y="117407"/>
                    <a:pt x="46956" y="120000"/>
                    <a:pt x="46956" y="120000"/>
                  </a:cubicBezTo>
                  <a:cubicBezTo>
                    <a:pt x="64347" y="118181"/>
                    <a:pt x="82549" y="120323"/>
                    <a:pt x="99130" y="114545"/>
                  </a:cubicBezTo>
                  <a:cubicBezTo>
                    <a:pt x="105079" y="112472"/>
                    <a:pt x="107018" y="104172"/>
                    <a:pt x="109565" y="98181"/>
                  </a:cubicBezTo>
                  <a:cubicBezTo>
                    <a:pt x="114032" y="87673"/>
                    <a:pt x="119999" y="65454"/>
                    <a:pt x="119999" y="65454"/>
                  </a:cubicBezTo>
                  <a:cubicBezTo>
                    <a:pt x="118260" y="50909"/>
                    <a:pt x="119990" y="35428"/>
                    <a:pt x="114782" y="21818"/>
                  </a:cubicBezTo>
                  <a:cubicBezTo>
                    <a:pt x="112453" y="15731"/>
                    <a:pt x="104860" y="13571"/>
                    <a:pt x="99130" y="10909"/>
                  </a:cubicBezTo>
                  <a:cubicBezTo>
                    <a:pt x="89079" y="6239"/>
                    <a:pt x="67826" y="0"/>
                    <a:pt x="67826" y="0"/>
                  </a:cubicBezTo>
                  <a:lnTo>
                    <a:pt x="62608" y="0"/>
                  </a:lnTo>
                  <a:close/>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29" name="Shape 829"/>
            <p:cNvSpPr/>
            <p:nvPr/>
          </p:nvSpPr>
          <p:spPr>
            <a:xfrm>
              <a:off x="1636198" y="1626395"/>
              <a:ext cx="34857" cy="28246"/>
            </a:xfrm>
            <a:custGeom>
              <a:pathLst>
                <a:path extrusionOk="0" h="120000" w="120000">
                  <a:moveTo>
                    <a:pt x="113235" y="1748"/>
                  </a:moveTo>
                  <a:cubicBezTo>
                    <a:pt x="99546" y="-1067"/>
                    <a:pt x="-22681" y="-11538"/>
                    <a:pt x="3722" y="86213"/>
                  </a:cubicBezTo>
                  <a:cubicBezTo>
                    <a:pt x="8924" y="105474"/>
                    <a:pt x="31100" y="108737"/>
                    <a:pt x="44789" y="120000"/>
                  </a:cubicBezTo>
                  <a:cubicBezTo>
                    <a:pt x="58478" y="114368"/>
                    <a:pt x="74589" y="114230"/>
                    <a:pt x="85856" y="103106"/>
                  </a:cubicBezTo>
                  <a:cubicBezTo>
                    <a:pt x="120829" y="68581"/>
                    <a:pt x="126924" y="4565"/>
                    <a:pt x="113235" y="1748"/>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0" name="Shape 830"/>
            <p:cNvSpPr/>
            <p:nvPr/>
          </p:nvSpPr>
          <p:spPr>
            <a:xfrm>
              <a:off x="1632879" y="1610900"/>
              <a:ext cx="36212" cy="39827"/>
            </a:xfrm>
            <a:custGeom>
              <a:pathLst>
                <a:path extrusionOk="0" h="120000" w="120000">
                  <a:moveTo>
                    <a:pt x="1401" y="119810"/>
                  </a:moveTo>
                  <a:cubicBezTo>
                    <a:pt x="7989" y="115816"/>
                    <a:pt x="2405" y="41819"/>
                    <a:pt x="54111" y="35943"/>
                  </a:cubicBezTo>
                  <a:cubicBezTo>
                    <a:pt x="76336" y="33417"/>
                    <a:pt x="98037" y="43930"/>
                    <a:pt x="120000" y="47924"/>
                  </a:cubicBezTo>
                  <a:cubicBezTo>
                    <a:pt x="120000" y="47924"/>
                    <a:pt x="120000" y="15974"/>
                    <a:pt x="106822" y="11981"/>
                  </a:cubicBezTo>
                  <a:lnTo>
                    <a:pt x="67289" y="0"/>
                  </a:lnTo>
                  <a:cubicBezTo>
                    <a:pt x="22419" y="27197"/>
                    <a:pt x="27309" y="13608"/>
                    <a:pt x="14579" y="59905"/>
                  </a:cubicBezTo>
                  <a:cubicBezTo>
                    <a:pt x="13513" y="63779"/>
                    <a:pt x="-5186" y="123803"/>
                    <a:pt x="1401" y="119810"/>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1" name="Shape 831"/>
            <p:cNvSpPr/>
            <p:nvPr/>
          </p:nvSpPr>
          <p:spPr>
            <a:xfrm>
              <a:off x="3494344" y="1268912"/>
              <a:ext cx="497073" cy="286314"/>
            </a:xfrm>
            <a:custGeom>
              <a:pathLst>
                <a:path extrusionOk="0" h="120000" w="120000">
                  <a:moveTo>
                    <a:pt x="0" y="16666"/>
                  </a:moveTo>
                  <a:cubicBezTo>
                    <a:pt x="11200" y="16111"/>
                    <a:pt x="22408" y="15947"/>
                    <a:pt x="33600" y="14999"/>
                  </a:cubicBezTo>
                  <a:cubicBezTo>
                    <a:pt x="35544" y="14835"/>
                    <a:pt x="37435" y="13834"/>
                    <a:pt x="39360" y="13333"/>
                  </a:cubicBezTo>
                  <a:cubicBezTo>
                    <a:pt x="52673" y="9866"/>
                    <a:pt x="50220" y="10497"/>
                    <a:pt x="61440" y="8333"/>
                  </a:cubicBezTo>
                  <a:cubicBezTo>
                    <a:pt x="67923" y="4581"/>
                    <a:pt x="59942" y="8910"/>
                    <a:pt x="70080" y="5000"/>
                  </a:cubicBezTo>
                  <a:cubicBezTo>
                    <a:pt x="72918" y="3904"/>
                    <a:pt x="73663" y="2069"/>
                    <a:pt x="76800" y="1666"/>
                  </a:cubicBezTo>
                  <a:cubicBezTo>
                    <a:pt x="84146" y="721"/>
                    <a:pt x="91520" y="555"/>
                    <a:pt x="98880" y="0"/>
                  </a:cubicBezTo>
                  <a:cubicBezTo>
                    <a:pt x="104320" y="555"/>
                    <a:pt x="109867" y="-282"/>
                    <a:pt x="115200" y="1666"/>
                  </a:cubicBezTo>
                  <a:cubicBezTo>
                    <a:pt x="116329" y="2079"/>
                    <a:pt x="116651" y="4836"/>
                    <a:pt x="117120" y="6666"/>
                  </a:cubicBezTo>
                  <a:cubicBezTo>
                    <a:pt x="117941" y="9877"/>
                    <a:pt x="118400" y="13333"/>
                    <a:pt x="119040" y="16666"/>
                  </a:cubicBezTo>
                  <a:lnTo>
                    <a:pt x="120000" y="21666"/>
                  </a:lnTo>
                  <a:cubicBezTo>
                    <a:pt x="119680" y="36666"/>
                    <a:pt x="119822" y="51718"/>
                    <a:pt x="119040" y="66666"/>
                  </a:cubicBezTo>
                  <a:cubicBezTo>
                    <a:pt x="118856" y="70165"/>
                    <a:pt x="117760" y="73333"/>
                    <a:pt x="117120" y="76666"/>
                  </a:cubicBezTo>
                  <a:lnTo>
                    <a:pt x="116160" y="81666"/>
                  </a:lnTo>
                  <a:cubicBezTo>
                    <a:pt x="115753" y="87308"/>
                    <a:pt x="115384" y="99519"/>
                    <a:pt x="113280" y="105000"/>
                  </a:cubicBezTo>
                  <a:lnTo>
                    <a:pt x="111360" y="109999"/>
                  </a:lnTo>
                  <a:cubicBezTo>
                    <a:pt x="110244" y="117744"/>
                    <a:pt x="110400" y="114376"/>
                    <a:pt x="110400" y="119999"/>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2" name="Shape 832"/>
            <p:cNvSpPr/>
            <p:nvPr/>
          </p:nvSpPr>
          <p:spPr>
            <a:xfrm>
              <a:off x="3192124" y="1765989"/>
              <a:ext cx="938705" cy="421520"/>
            </a:xfrm>
            <a:custGeom>
              <a:pathLst>
                <a:path extrusionOk="0" h="120000" w="120000">
                  <a:moveTo>
                    <a:pt x="0" y="46415"/>
                  </a:moveTo>
                  <a:cubicBezTo>
                    <a:pt x="677" y="48301"/>
                    <a:pt x="1266" y="50366"/>
                    <a:pt x="2033" y="52075"/>
                  </a:cubicBezTo>
                  <a:cubicBezTo>
                    <a:pt x="2465" y="53037"/>
                    <a:pt x="3061" y="53548"/>
                    <a:pt x="3558" y="54339"/>
                  </a:cubicBezTo>
                  <a:cubicBezTo>
                    <a:pt x="7972" y="61360"/>
                    <a:pt x="3522" y="54664"/>
                    <a:pt x="7116" y="60000"/>
                  </a:cubicBezTo>
                  <a:cubicBezTo>
                    <a:pt x="8020" y="63018"/>
                    <a:pt x="8303" y="64445"/>
                    <a:pt x="9658" y="66792"/>
                  </a:cubicBezTo>
                  <a:cubicBezTo>
                    <a:pt x="10623" y="68463"/>
                    <a:pt x="11692" y="69811"/>
                    <a:pt x="12708" y="71320"/>
                  </a:cubicBezTo>
                  <a:cubicBezTo>
                    <a:pt x="13217" y="72075"/>
                    <a:pt x="13801" y="72622"/>
                    <a:pt x="14233" y="73584"/>
                  </a:cubicBezTo>
                  <a:cubicBezTo>
                    <a:pt x="17715" y="81339"/>
                    <a:pt x="16087" y="78601"/>
                    <a:pt x="18808" y="82641"/>
                  </a:cubicBezTo>
                  <a:cubicBezTo>
                    <a:pt x="19486" y="84905"/>
                    <a:pt x="20455" y="86852"/>
                    <a:pt x="20842" y="89433"/>
                  </a:cubicBezTo>
                  <a:cubicBezTo>
                    <a:pt x="21436" y="93400"/>
                    <a:pt x="21162" y="93258"/>
                    <a:pt x="22875" y="96226"/>
                  </a:cubicBezTo>
                  <a:cubicBezTo>
                    <a:pt x="23840" y="97897"/>
                    <a:pt x="25925" y="100754"/>
                    <a:pt x="25925" y="100754"/>
                  </a:cubicBezTo>
                  <a:cubicBezTo>
                    <a:pt x="28298" y="108679"/>
                    <a:pt x="26942" y="106037"/>
                    <a:pt x="29484" y="109811"/>
                  </a:cubicBezTo>
                  <a:cubicBezTo>
                    <a:pt x="30409" y="115991"/>
                    <a:pt x="29217" y="111212"/>
                    <a:pt x="32026" y="114339"/>
                  </a:cubicBezTo>
                  <a:cubicBezTo>
                    <a:pt x="37887" y="120866"/>
                    <a:pt x="32222" y="117808"/>
                    <a:pt x="38126" y="120000"/>
                  </a:cubicBezTo>
                  <a:cubicBezTo>
                    <a:pt x="39481" y="119622"/>
                    <a:pt x="40848" y="119412"/>
                    <a:pt x="42193" y="118867"/>
                  </a:cubicBezTo>
                  <a:cubicBezTo>
                    <a:pt x="42720" y="118654"/>
                    <a:pt x="43299" y="118481"/>
                    <a:pt x="43718" y="117735"/>
                  </a:cubicBezTo>
                  <a:cubicBezTo>
                    <a:pt x="44195" y="116885"/>
                    <a:pt x="44257" y="115189"/>
                    <a:pt x="44734" y="114339"/>
                  </a:cubicBezTo>
                  <a:cubicBezTo>
                    <a:pt x="45153" y="113594"/>
                    <a:pt x="45791" y="113787"/>
                    <a:pt x="46259" y="113207"/>
                  </a:cubicBezTo>
                  <a:cubicBezTo>
                    <a:pt x="47327" y="111886"/>
                    <a:pt x="48445" y="110603"/>
                    <a:pt x="49309" y="108679"/>
                  </a:cubicBezTo>
                  <a:cubicBezTo>
                    <a:pt x="51266" y="104320"/>
                    <a:pt x="50236" y="106171"/>
                    <a:pt x="52360" y="103018"/>
                  </a:cubicBezTo>
                  <a:cubicBezTo>
                    <a:pt x="52992" y="100905"/>
                    <a:pt x="53865" y="97508"/>
                    <a:pt x="54901" y="96226"/>
                  </a:cubicBezTo>
                  <a:cubicBezTo>
                    <a:pt x="55838" y="95067"/>
                    <a:pt x="57951" y="93962"/>
                    <a:pt x="57951" y="93962"/>
                  </a:cubicBezTo>
                  <a:lnTo>
                    <a:pt x="59985" y="87169"/>
                  </a:lnTo>
                  <a:cubicBezTo>
                    <a:pt x="60324" y="86037"/>
                    <a:pt x="60422" y="84203"/>
                    <a:pt x="61001" y="83773"/>
                  </a:cubicBezTo>
                  <a:cubicBezTo>
                    <a:pt x="61510" y="83396"/>
                    <a:pt x="62047" y="83175"/>
                    <a:pt x="62526" y="82641"/>
                  </a:cubicBezTo>
                  <a:cubicBezTo>
                    <a:pt x="63073" y="82032"/>
                    <a:pt x="63493" y="80929"/>
                    <a:pt x="64052" y="80377"/>
                  </a:cubicBezTo>
                  <a:cubicBezTo>
                    <a:pt x="65031" y="79408"/>
                    <a:pt x="67102" y="78113"/>
                    <a:pt x="67102" y="78113"/>
                  </a:cubicBezTo>
                  <a:cubicBezTo>
                    <a:pt x="68627" y="73018"/>
                    <a:pt x="68542" y="71415"/>
                    <a:pt x="70660" y="69056"/>
                  </a:cubicBezTo>
                  <a:cubicBezTo>
                    <a:pt x="71139" y="68522"/>
                    <a:pt x="71660" y="68158"/>
                    <a:pt x="72185" y="67924"/>
                  </a:cubicBezTo>
                  <a:cubicBezTo>
                    <a:pt x="73360" y="67401"/>
                    <a:pt x="74557" y="67169"/>
                    <a:pt x="75744" y="66792"/>
                  </a:cubicBezTo>
                  <a:cubicBezTo>
                    <a:pt x="79230" y="64204"/>
                    <a:pt x="74903" y="67260"/>
                    <a:pt x="79810" y="64528"/>
                  </a:cubicBezTo>
                  <a:cubicBezTo>
                    <a:pt x="80330" y="64238"/>
                    <a:pt x="80820" y="63724"/>
                    <a:pt x="81335" y="63396"/>
                  </a:cubicBezTo>
                  <a:cubicBezTo>
                    <a:pt x="81877" y="63051"/>
                    <a:pt x="84249" y="61930"/>
                    <a:pt x="84894" y="61132"/>
                  </a:cubicBezTo>
                  <a:cubicBezTo>
                    <a:pt x="85962" y="59810"/>
                    <a:pt x="86785" y="57464"/>
                    <a:pt x="87944" y="56603"/>
                  </a:cubicBezTo>
                  <a:cubicBezTo>
                    <a:pt x="88452" y="56226"/>
                    <a:pt x="89001" y="56051"/>
                    <a:pt x="89469" y="55471"/>
                  </a:cubicBezTo>
                  <a:lnTo>
                    <a:pt x="94044" y="48679"/>
                  </a:lnTo>
                  <a:cubicBezTo>
                    <a:pt x="94553" y="47924"/>
                    <a:pt x="95023" y="47023"/>
                    <a:pt x="95569" y="46415"/>
                  </a:cubicBezTo>
                  <a:cubicBezTo>
                    <a:pt x="96247" y="45660"/>
                    <a:pt x="96906" y="44815"/>
                    <a:pt x="97603" y="44150"/>
                  </a:cubicBezTo>
                  <a:cubicBezTo>
                    <a:pt x="98095" y="43680"/>
                    <a:pt x="98659" y="43598"/>
                    <a:pt x="99128" y="43018"/>
                  </a:cubicBezTo>
                  <a:cubicBezTo>
                    <a:pt x="104372" y="36531"/>
                    <a:pt x="100252" y="39920"/>
                    <a:pt x="103703" y="37358"/>
                  </a:cubicBezTo>
                  <a:cubicBezTo>
                    <a:pt x="104954" y="33178"/>
                    <a:pt x="106179" y="27198"/>
                    <a:pt x="108786" y="26037"/>
                  </a:cubicBezTo>
                  <a:cubicBezTo>
                    <a:pt x="109753" y="25607"/>
                    <a:pt x="111811" y="24933"/>
                    <a:pt x="112853" y="23773"/>
                  </a:cubicBezTo>
                  <a:cubicBezTo>
                    <a:pt x="113400" y="23165"/>
                    <a:pt x="113870" y="22264"/>
                    <a:pt x="114378" y="21509"/>
                  </a:cubicBezTo>
                  <a:cubicBezTo>
                    <a:pt x="114792" y="18747"/>
                    <a:pt x="114918" y="16911"/>
                    <a:pt x="115903" y="14716"/>
                  </a:cubicBezTo>
                  <a:cubicBezTo>
                    <a:pt x="116335" y="13754"/>
                    <a:pt x="116920" y="13207"/>
                    <a:pt x="117428" y="12452"/>
                  </a:cubicBezTo>
                  <a:cubicBezTo>
                    <a:pt x="118593" y="8562"/>
                    <a:pt x="119587" y="6533"/>
                    <a:pt x="119970" y="2264"/>
                  </a:cubicBezTo>
                  <a:cubicBezTo>
                    <a:pt x="120036" y="1524"/>
                    <a:pt x="119970" y="754"/>
                    <a:pt x="119970"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3" name="Shape 833"/>
            <p:cNvSpPr/>
            <p:nvPr/>
          </p:nvSpPr>
          <p:spPr>
            <a:xfrm>
              <a:off x="4452701" y="1551250"/>
              <a:ext cx="123274" cy="377775"/>
            </a:xfrm>
            <a:custGeom>
              <a:pathLst>
                <a:path extrusionOk="0" h="120000" w="120000">
                  <a:moveTo>
                    <a:pt x="0" y="118736"/>
                  </a:moveTo>
                  <a:cubicBezTo>
                    <a:pt x="6451" y="119157"/>
                    <a:pt x="12775" y="120000"/>
                    <a:pt x="19354" y="120000"/>
                  </a:cubicBezTo>
                  <a:cubicBezTo>
                    <a:pt x="24215" y="120000"/>
                    <a:pt x="40975" y="118069"/>
                    <a:pt x="46451" y="117473"/>
                  </a:cubicBezTo>
                  <a:cubicBezTo>
                    <a:pt x="49032" y="114947"/>
                    <a:pt x="52214" y="112478"/>
                    <a:pt x="54193" y="109894"/>
                  </a:cubicBezTo>
                  <a:lnTo>
                    <a:pt x="61935" y="99789"/>
                  </a:lnTo>
                  <a:cubicBezTo>
                    <a:pt x="60645" y="95578"/>
                    <a:pt x="60454" y="91316"/>
                    <a:pt x="58064" y="87157"/>
                  </a:cubicBezTo>
                  <a:cubicBezTo>
                    <a:pt x="53883" y="79881"/>
                    <a:pt x="47434" y="78165"/>
                    <a:pt x="34838" y="72000"/>
                  </a:cubicBezTo>
                  <a:cubicBezTo>
                    <a:pt x="24833" y="67102"/>
                    <a:pt x="31510" y="68690"/>
                    <a:pt x="15483" y="66947"/>
                  </a:cubicBezTo>
                  <a:cubicBezTo>
                    <a:pt x="14193" y="65684"/>
                    <a:pt x="10941" y="64471"/>
                    <a:pt x="11612" y="63157"/>
                  </a:cubicBezTo>
                  <a:cubicBezTo>
                    <a:pt x="14094" y="58299"/>
                    <a:pt x="21540" y="59814"/>
                    <a:pt x="30967" y="58105"/>
                  </a:cubicBezTo>
                  <a:cubicBezTo>
                    <a:pt x="39101" y="56630"/>
                    <a:pt x="47614" y="55199"/>
                    <a:pt x="54193" y="53052"/>
                  </a:cubicBezTo>
                  <a:cubicBezTo>
                    <a:pt x="58064" y="51789"/>
                    <a:pt x="61021" y="50130"/>
                    <a:pt x="65806" y="49263"/>
                  </a:cubicBezTo>
                  <a:cubicBezTo>
                    <a:pt x="72940" y="47969"/>
                    <a:pt x="81290" y="47578"/>
                    <a:pt x="89032" y="46736"/>
                  </a:cubicBezTo>
                  <a:cubicBezTo>
                    <a:pt x="106887" y="44794"/>
                    <a:pt x="96644" y="45734"/>
                    <a:pt x="120000" y="44210"/>
                  </a:cubicBezTo>
                  <a:cubicBezTo>
                    <a:pt x="118709" y="33263"/>
                    <a:pt x="120877" y="22213"/>
                    <a:pt x="116129" y="11368"/>
                  </a:cubicBezTo>
                  <a:cubicBezTo>
                    <a:pt x="115471" y="9865"/>
                    <a:pt x="107805" y="9915"/>
                    <a:pt x="104516" y="8842"/>
                  </a:cubicBezTo>
                  <a:cubicBezTo>
                    <a:pt x="101226" y="7768"/>
                    <a:pt x="100275" y="6052"/>
                    <a:pt x="96774" y="5052"/>
                  </a:cubicBezTo>
                  <a:cubicBezTo>
                    <a:pt x="89771" y="3053"/>
                    <a:pt x="73548" y="0"/>
                    <a:pt x="73548"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4" name="Shape 834"/>
            <p:cNvSpPr/>
            <p:nvPr/>
          </p:nvSpPr>
          <p:spPr>
            <a:xfrm>
              <a:off x="2178093" y="1583065"/>
              <a:ext cx="544792" cy="334035"/>
            </a:xfrm>
            <a:custGeom>
              <a:pathLst>
                <a:path extrusionOk="0" h="120000" w="120000">
                  <a:moveTo>
                    <a:pt x="0" y="41428"/>
                  </a:moveTo>
                  <a:cubicBezTo>
                    <a:pt x="2043" y="40952"/>
                    <a:pt x="4106" y="40660"/>
                    <a:pt x="6131" y="40000"/>
                  </a:cubicBezTo>
                  <a:cubicBezTo>
                    <a:pt x="7036" y="39704"/>
                    <a:pt x="7857" y="38898"/>
                    <a:pt x="8759" y="38571"/>
                  </a:cubicBezTo>
                  <a:cubicBezTo>
                    <a:pt x="11714" y="37500"/>
                    <a:pt x="16615" y="37172"/>
                    <a:pt x="19270" y="34285"/>
                  </a:cubicBezTo>
                  <a:cubicBezTo>
                    <a:pt x="20145" y="33333"/>
                    <a:pt x="20956" y="32196"/>
                    <a:pt x="21897" y="31428"/>
                  </a:cubicBezTo>
                  <a:cubicBezTo>
                    <a:pt x="22723" y="30755"/>
                    <a:pt x="23634" y="30396"/>
                    <a:pt x="24525" y="30000"/>
                  </a:cubicBezTo>
                  <a:cubicBezTo>
                    <a:pt x="26848" y="28966"/>
                    <a:pt x="29248" y="28384"/>
                    <a:pt x="31532" y="27142"/>
                  </a:cubicBezTo>
                  <a:cubicBezTo>
                    <a:pt x="32408" y="26666"/>
                    <a:pt x="33334" y="26387"/>
                    <a:pt x="34160" y="25714"/>
                  </a:cubicBezTo>
                  <a:cubicBezTo>
                    <a:pt x="35102" y="24946"/>
                    <a:pt x="35802" y="23460"/>
                    <a:pt x="36788" y="22857"/>
                  </a:cubicBezTo>
                  <a:cubicBezTo>
                    <a:pt x="38182" y="22004"/>
                    <a:pt x="39708" y="21904"/>
                    <a:pt x="41167" y="21428"/>
                  </a:cubicBezTo>
                  <a:cubicBezTo>
                    <a:pt x="42043" y="20476"/>
                    <a:pt x="42854" y="19339"/>
                    <a:pt x="43795" y="18571"/>
                  </a:cubicBezTo>
                  <a:cubicBezTo>
                    <a:pt x="45267" y="17371"/>
                    <a:pt x="48523" y="16400"/>
                    <a:pt x="49927" y="15714"/>
                  </a:cubicBezTo>
                  <a:cubicBezTo>
                    <a:pt x="51695" y="14848"/>
                    <a:pt x="53430" y="13809"/>
                    <a:pt x="55182" y="12857"/>
                  </a:cubicBezTo>
                  <a:cubicBezTo>
                    <a:pt x="56058" y="12380"/>
                    <a:pt x="56899" y="11676"/>
                    <a:pt x="57810" y="11428"/>
                  </a:cubicBezTo>
                  <a:cubicBezTo>
                    <a:pt x="59562" y="10952"/>
                    <a:pt x="61342" y="10702"/>
                    <a:pt x="63065" y="10000"/>
                  </a:cubicBezTo>
                  <a:cubicBezTo>
                    <a:pt x="64857" y="9269"/>
                    <a:pt x="66485" y="7475"/>
                    <a:pt x="68321" y="7142"/>
                  </a:cubicBezTo>
                  <a:lnTo>
                    <a:pt x="76204" y="5714"/>
                  </a:lnTo>
                  <a:cubicBezTo>
                    <a:pt x="77372" y="5238"/>
                    <a:pt x="78550" y="4825"/>
                    <a:pt x="79708" y="4285"/>
                  </a:cubicBezTo>
                  <a:cubicBezTo>
                    <a:pt x="80595" y="3872"/>
                    <a:pt x="81434" y="3183"/>
                    <a:pt x="82335" y="2857"/>
                  </a:cubicBezTo>
                  <a:cubicBezTo>
                    <a:pt x="91585" y="-495"/>
                    <a:pt x="84303" y="3215"/>
                    <a:pt x="90218" y="0"/>
                  </a:cubicBezTo>
                  <a:cubicBezTo>
                    <a:pt x="90802" y="2857"/>
                    <a:pt x="90218" y="7619"/>
                    <a:pt x="91970" y="8571"/>
                  </a:cubicBezTo>
                  <a:cubicBezTo>
                    <a:pt x="100009" y="12941"/>
                    <a:pt x="95388" y="11128"/>
                    <a:pt x="105985" y="12857"/>
                  </a:cubicBezTo>
                  <a:cubicBezTo>
                    <a:pt x="107153" y="13333"/>
                    <a:pt x="108443" y="13311"/>
                    <a:pt x="109489" y="14285"/>
                  </a:cubicBezTo>
                  <a:cubicBezTo>
                    <a:pt x="110564" y="15288"/>
                    <a:pt x="111356" y="16976"/>
                    <a:pt x="112116" y="18571"/>
                  </a:cubicBezTo>
                  <a:cubicBezTo>
                    <a:pt x="117548" y="29961"/>
                    <a:pt x="114333" y="23198"/>
                    <a:pt x="116496" y="31428"/>
                  </a:cubicBezTo>
                  <a:cubicBezTo>
                    <a:pt x="117829" y="36503"/>
                    <a:pt x="118240" y="37124"/>
                    <a:pt x="119999" y="41428"/>
                  </a:cubicBezTo>
                  <a:cubicBezTo>
                    <a:pt x="119416" y="44285"/>
                    <a:pt x="119999" y="49047"/>
                    <a:pt x="118248" y="50000"/>
                  </a:cubicBezTo>
                  <a:cubicBezTo>
                    <a:pt x="111994" y="53400"/>
                    <a:pt x="114529" y="51186"/>
                    <a:pt x="110364" y="55714"/>
                  </a:cubicBezTo>
                  <a:cubicBezTo>
                    <a:pt x="110072" y="60000"/>
                    <a:pt x="109923" y="64317"/>
                    <a:pt x="109489" y="68571"/>
                  </a:cubicBezTo>
                  <a:cubicBezTo>
                    <a:pt x="109337" y="70056"/>
                    <a:pt x="109125" y="71604"/>
                    <a:pt x="108613" y="72857"/>
                  </a:cubicBezTo>
                  <a:cubicBezTo>
                    <a:pt x="107926" y="74538"/>
                    <a:pt x="106745" y="75548"/>
                    <a:pt x="105985" y="77142"/>
                  </a:cubicBezTo>
                  <a:cubicBezTo>
                    <a:pt x="104692" y="79853"/>
                    <a:pt x="103649" y="82857"/>
                    <a:pt x="102481" y="85714"/>
                  </a:cubicBezTo>
                  <a:cubicBezTo>
                    <a:pt x="101897" y="87142"/>
                    <a:pt x="101605" y="89047"/>
                    <a:pt x="100729" y="90000"/>
                  </a:cubicBezTo>
                  <a:cubicBezTo>
                    <a:pt x="93199" y="98188"/>
                    <a:pt x="102727" y="88371"/>
                    <a:pt x="95474" y="94285"/>
                  </a:cubicBezTo>
                  <a:cubicBezTo>
                    <a:pt x="94532" y="95053"/>
                    <a:pt x="93808" y="96445"/>
                    <a:pt x="92846" y="97142"/>
                  </a:cubicBezTo>
                  <a:lnTo>
                    <a:pt x="84963" y="101428"/>
                  </a:lnTo>
                  <a:cubicBezTo>
                    <a:pt x="84087" y="101904"/>
                    <a:pt x="83103" y="102021"/>
                    <a:pt x="82335" y="102857"/>
                  </a:cubicBezTo>
                  <a:lnTo>
                    <a:pt x="79708" y="105714"/>
                  </a:lnTo>
                  <a:cubicBezTo>
                    <a:pt x="79124" y="107142"/>
                    <a:pt x="78848" y="109090"/>
                    <a:pt x="77956" y="110000"/>
                  </a:cubicBezTo>
                  <a:cubicBezTo>
                    <a:pt x="76390" y="111596"/>
                    <a:pt x="74452" y="111904"/>
                    <a:pt x="72700" y="112857"/>
                  </a:cubicBezTo>
                  <a:lnTo>
                    <a:pt x="70072" y="114285"/>
                  </a:lnTo>
                  <a:cubicBezTo>
                    <a:pt x="68834" y="114959"/>
                    <a:pt x="67791" y="116395"/>
                    <a:pt x="66569" y="117142"/>
                  </a:cubicBezTo>
                  <a:cubicBezTo>
                    <a:pt x="65155" y="118007"/>
                    <a:pt x="59875" y="119612"/>
                    <a:pt x="58686" y="120000"/>
                  </a:cubicBezTo>
                  <a:cubicBezTo>
                    <a:pt x="56934" y="119523"/>
                    <a:pt x="55164" y="119199"/>
                    <a:pt x="53430" y="118571"/>
                  </a:cubicBezTo>
                  <a:cubicBezTo>
                    <a:pt x="52529" y="118244"/>
                    <a:pt x="51698" y="117508"/>
                    <a:pt x="50802" y="117142"/>
                  </a:cubicBezTo>
                  <a:cubicBezTo>
                    <a:pt x="49358" y="116553"/>
                    <a:pt x="47883" y="116190"/>
                    <a:pt x="46423" y="115714"/>
                  </a:cubicBezTo>
                  <a:cubicBezTo>
                    <a:pt x="46131" y="114285"/>
                    <a:pt x="46124" y="112604"/>
                    <a:pt x="45547" y="111428"/>
                  </a:cubicBezTo>
                  <a:cubicBezTo>
                    <a:pt x="44889" y="110087"/>
                    <a:pt x="43706" y="109712"/>
                    <a:pt x="42919" y="108571"/>
                  </a:cubicBezTo>
                  <a:cubicBezTo>
                    <a:pt x="41068" y="105887"/>
                    <a:pt x="39038" y="103361"/>
                    <a:pt x="37664" y="100000"/>
                  </a:cubicBezTo>
                  <a:cubicBezTo>
                    <a:pt x="33314" y="89359"/>
                    <a:pt x="38904" y="102428"/>
                    <a:pt x="33284" y="91428"/>
                  </a:cubicBezTo>
                  <a:cubicBezTo>
                    <a:pt x="32610" y="90109"/>
                    <a:pt x="32325" y="88273"/>
                    <a:pt x="31532" y="87142"/>
                  </a:cubicBezTo>
                  <a:cubicBezTo>
                    <a:pt x="29948" y="84881"/>
                    <a:pt x="28029" y="83333"/>
                    <a:pt x="26277" y="81428"/>
                  </a:cubicBezTo>
                  <a:cubicBezTo>
                    <a:pt x="25401" y="80476"/>
                    <a:pt x="24394" y="79785"/>
                    <a:pt x="23649" y="78571"/>
                  </a:cubicBezTo>
                  <a:cubicBezTo>
                    <a:pt x="22773" y="77142"/>
                    <a:pt x="21999" y="75526"/>
                    <a:pt x="21021" y="74285"/>
                  </a:cubicBezTo>
                  <a:cubicBezTo>
                    <a:pt x="19360" y="72177"/>
                    <a:pt x="17518" y="70476"/>
                    <a:pt x="15766" y="68571"/>
                  </a:cubicBezTo>
                  <a:cubicBezTo>
                    <a:pt x="12052" y="64533"/>
                    <a:pt x="14080" y="66482"/>
                    <a:pt x="9635" y="62857"/>
                  </a:cubicBezTo>
                  <a:cubicBezTo>
                    <a:pt x="9051" y="61428"/>
                    <a:pt x="8705" y="59643"/>
                    <a:pt x="7883" y="58571"/>
                  </a:cubicBezTo>
                  <a:cubicBezTo>
                    <a:pt x="7162" y="57630"/>
                    <a:pt x="6081" y="57816"/>
                    <a:pt x="5255" y="57142"/>
                  </a:cubicBezTo>
                  <a:cubicBezTo>
                    <a:pt x="3274" y="55527"/>
                    <a:pt x="2983" y="54866"/>
                    <a:pt x="1751" y="52857"/>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5" name="Shape 835"/>
            <p:cNvSpPr/>
            <p:nvPr/>
          </p:nvSpPr>
          <p:spPr>
            <a:xfrm>
              <a:off x="2567800" y="1948913"/>
              <a:ext cx="167365" cy="83509"/>
            </a:xfrm>
            <a:custGeom>
              <a:pathLst>
                <a:path extrusionOk="0" h="120000" w="120000">
                  <a:moveTo>
                    <a:pt x="0" y="0"/>
                  </a:moveTo>
                  <a:cubicBezTo>
                    <a:pt x="4751" y="5714"/>
                    <a:pt x="9210" y="12546"/>
                    <a:pt x="14255" y="17142"/>
                  </a:cubicBezTo>
                  <a:cubicBezTo>
                    <a:pt x="19728" y="22127"/>
                    <a:pt x="25660" y="24761"/>
                    <a:pt x="31362" y="28571"/>
                  </a:cubicBezTo>
                  <a:cubicBezTo>
                    <a:pt x="34214" y="30476"/>
                    <a:pt x="37415" y="30944"/>
                    <a:pt x="39916" y="34285"/>
                  </a:cubicBezTo>
                  <a:lnTo>
                    <a:pt x="48470" y="45714"/>
                  </a:lnTo>
                  <a:cubicBezTo>
                    <a:pt x="50370" y="51428"/>
                    <a:pt x="51540" y="58460"/>
                    <a:pt x="54172" y="62857"/>
                  </a:cubicBezTo>
                  <a:cubicBezTo>
                    <a:pt x="60562" y="73529"/>
                    <a:pt x="69308" y="76155"/>
                    <a:pt x="76981" y="80000"/>
                  </a:cubicBezTo>
                  <a:cubicBezTo>
                    <a:pt x="79832" y="83809"/>
                    <a:pt x="82470" y="88356"/>
                    <a:pt x="85535" y="91428"/>
                  </a:cubicBezTo>
                  <a:cubicBezTo>
                    <a:pt x="88223" y="94122"/>
                    <a:pt x="91461" y="94217"/>
                    <a:pt x="94088" y="97142"/>
                  </a:cubicBezTo>
                  <a:cubicBezTo>
                    <a:pt x="100079" y="103813"/>
                    <a:pt x="111195" y="120000"/>
                    <a:pt x="111195" y="120000"/>
                  </a:cubicBezTo>
                  <a:cubicBezTo>
                    <a:pt x="114047" y="118095"/>
                    <a:pt x="118633" y="119878"/>
                    <a:pt x="119749" y="114285"/>
                  </a:cubicBezTo>
                  <a:cubicBezTo>
                    <a:pt x="121409" y="105967"/>
                    <a:pt x="114400" y="79422"/>
                    <a:pt x="111195" y="74285"/>
                  </a:cubicBezTo>
                  <a:cubicBezTo>
                    <a:pt x="108849" y="70522"/>
                    <a:pt x="105269" y="71496"/>
                    <a:pt x="102642" y="68571"/>
                  </a:cubicBezTo>
                  <a:cubicBezTo>
                    <a:pt x="96651" y="61900"/>
                    <a:pt x="91237" y="53333"/>
                    <a:pt x="85535" y="45714"/>
                  </a:cubicBezTo>
                  <a:cubicBezTo>
                    <a:pt x="82684" y="41904"/>
                    <a:pt x="80232" y="36457"/>
                    <a:pt x="76981" y="34285"/>
                  </a:cubicBezTo>
                  <a:cubicBezTo>
                    <a:pt x="55482" y="19922"/>
                    <a:pt x="81983" y="39297"/>
                    <a:pt x="59874" y="17142"/>
                  </a:cubicBezTo>
                  <a:cubicBezTo>
                    <a:pt x="57186" y="14449"/>
                    <a:pt x="54009" y="14122"/>
                    <a:pt x="51321" y="11428"/>
                  </a:cubicBezTo>
                  <a:cubicBezTo>
                    <a:pt x="48256" y="8356"/>
                    <a:pt x="42767" y="0"/>
                    <a:pt x="42767"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36" name="Shape 836"/>
            <p:cNvSpPr/>
            <p:nvPr/>
          </p:nvSpPr>
          <p:spPr>
            <a:xfrm>
              <a:off x="2575752" y="1917100"/>
              <a:ext cx="274383" cy="123274"/>
            </a:xfrm>
            <a:custGeom>
              <a:pathLst>
                <a:path extrusionOk="0" h="120000" w="120000">
                  <a:moveTo>
                    <a:pt x="0" y="0"/>
                  </a:moveTo>
                  <a:cubicBezTo>
                    <a:pt x="7136" y="12708"/>
                    <a:pt x="13208" y="25737"/>
                    <a:pt x="22608" y="30967"/>
                  </a:cubicBezTo>
                  <a:cubicBezTo>
                    <a:pt x="24927" y="32258"/>
                    <a:pt x="27221" y="33795"/>
                    <a:pt x="29565" y="34838"/>
                  </a:cubicBezTo>
                  <a:cubicBezTo>
                    <a:pt x="33023" y="36378"/>
                    <a:pt x="36557" y="37006"/>
                    <a:pt x="40000" y="38709"/>
                  </a:cubicBezTo>
                  <a:cubicBezTo>
                    <a:pt x="41789" y="39594"/>
                    <a:pt x="43478" y="41290"/>
                    <a:pt x="45217" y="42580"/>
                  </a:cubicBezTo>
                  <a:cubicBezTo>
                    <a:pt x="47536" y="46451"/>
                    <a:pt x="49973" y="49995"/>
                    <a:pt x="52173" y="54193"/>
                  </a:cubicBezTo>
                  <a:cubicBezTo>
                    <a:pt x="54041" y="57756"/>
                    <a:pt x="55449" y="62445"/>
                    <a:pt x="57391" y="65806"/>
                  </a:cubicBezTo>
                  <a:cubicBezTo>
                    <a:pt x="60690" y="71518"/>
                    <a:pt x="67826" y="81290"/>
                    <a:pt x="67826" y="81290"/>
                  </a:cubicBezTo>
                  <a:cubicBezTo>
                    <a:pt x="68985" y="85161"/>
                    <a:pt x="69826" y="89613"/>
                    <a:pt x="71304" y="92903"/>
                  </a:cubicBezTo>
                  <a:cubicBezTo>
                    <a:pt x="76288" y="103996"/>
                    <a:pt x="76081" y="98219"/>
                    <a:pt x="81739" y="104516"/>
                  </a:cubicBezTo>
                  <a:cubicBezTo>
                    <a:pt x="83608" y="106596"/>
                    <a:pt x="85046" y="110368"/>
                    <a:pt x="86956" y="112258"/>
                  </a:cubicBezTo>
                  <a:cubicBezTo>
                    <a:pt x="90306" y="115572"/>
                    <a:pt x="97391" y="120000"/>
                    <a:pt x="97391" y="120000"/>
                  </a:cubicBezTo>
                  <a:cubicBezTo>
                    <a:pt x="106295" y="117522"/>
                    <a:pt x="111879" y="123903"/>
                    <a:pt x="114782" y="104516"/>
                  </a:cubicBezTo>
                  <a:cubicBezTo>
                    <a:pt x="115897" y="97070"/>
                    <a:pt x="115666" y="88904"/>
                    <a:pt x="116521" y="81290"/>
                  </a:cubicBezTo>
                  <a:cubicBezTo>
                    <a:pt x="117410" y="73373"/>
                    <a:pt x="120000" y="58064"/>
                    <a:pt x="120000" y="58064"/>
                  </a:cubicBezTo>
                  <a:cubicBezTo>
                    <a:pt x="119420" y="52903"/>
                    <a:pt x="119586" y="47007"/>
                    <a:pt x="118260" y="42580"/>
                  </a:cubicBezTo>
                  <a:cubicBezTo>
                    <a:pt x="116334" y="36148"/>
                    <a:pt x="110802" y="33175"/>
                    <a:pt x="107826" y="30967"/>
                  </a:cubicBezTo>
                  <a:cubicBezTo>
                    <a:pt x="107246" y="27096"/>
                    <a:pt x="107578" y="21726"/>
                    <a:pt x="106086" y="19354"/>
                  </a:cubicBezTo>
                  <a:cubicBezTo>
                    <a:pt x="103103" y="14611"/>
                    <a:pt x="95652" y="11612"/>
                    <a:pt x="95652" y="11612"/>
                  </a:cubicBezTo>
                  <a:cubicBezTo>
                    <a:pt x="65891" y="16344"/>
                    <a:pt x="61578" y="19018"/>
                    <a:pt x="26086" y="11612"/>
                  </a:cubicBezTo>
                  <a:cubicBezTo>
                    <a:pt x="22436" y="10851"/>
                    <a:pt x="19130" y="6451"/>
                    <a:pt x="15652" y="3870"/>
                  </a:cubicBezTo>
                  <a:cubicBezTo>
                    <a:pt x="13913" y="2580"/>
                    <a:pt x="11960" y="2263"/>
                    <a:pt x="10434" y="0"/>
                  </a:cubicBezTo>
                  <a:lnTo>
                    <a:pt x="0" y="0"/>
                  </a:lnTo>
                  <a:close/>
                </a:path>
              </a:pathLst>
            </a:cu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837" name="Shape 837"/>
            <p:cNvCxnSpPr>
              <a:stCxn id="834" idx="2"/>
              <a:endCxn id="834" idx="23"/>
            </p:cNvCxnSpPr>
            <p:nvPr/>
          </p:nvCxnSpPr>
          <p:spPr>
            <a:xfrm flipH="1" rot="10800000">
              <a:off x="2217859" y="1634633"/>
              <a:ext cx="469200" cy="55800"/>
            </a:xfrm>
            <a:prstGeom prst="straightConnector1">
              <a:avLst/>
            </a:prstGeom>
            <a:noFill/>
            <a:ln cap="flat" cmpd="sng" w="9525">
              <a:solidFill>
                <a:schemeClr val="dk1"/>
              </a:solidFill>
              <a:prstDash val="solid"/>
              <a:round/>
              <a:headEnd len="med" w="med" type="none"/>
              <a:tailEnd len="med" w="med" type="none"/>
            </a:ln>
          </p:spPr>
        </p:cxnSp>
        <p:cxnSp>
          <p:nvCxnSpPr>
            <p:cNvPr id="838" name="Shape 838"/>
            <p:cNvCxnSpPr>
              <a:stCxn id="834" idx="1"/>
              <a:endCxn id="834" idx="24"/>
            </p:cNvCxnSpPr>
            <p:nvPr/>
          </p:nvCxnSpPr>
          <p:spPr>
            <a:xfrm flipH="1" rot="10800000">
              <a:off x="2205931" y="1670708"/>
              <a:ext cx="501000" cy="23700"/>
            </a:xfrm>
            <a:prstGeom prst="straightConnector1">
              <a:avLst/>
            </a:prstGeom>
            <a:noFill/>
            <a:ln cap="flat" cmpd="sng" w="9525">
              <a:solidFill>
                <a:schemeClr val="dk1"/>
              </a:solidFill>
              <a:prstDash val="solid"/>
              <a:round/>
              <a:headEnd len="med" w="med" type="none"/>
              <a:tailEnd len="med" w="med" type="none"/>
            </a:ln>
          </p:spPr>
        </p:cxnSp>
        <p:cxnSp>
          <p:nvCxnSpPr>
            <p:cNvPr id="839" name="Shape 839"/>
            <p:cNvCxnSpPr>
              <a:endCxn id="834" idx="20"/>
            </p:cNvCxnSpPr>
            <p:nvPr/>
          </p:nvCxnSpPr>
          <p:spPr>
            <a:xfrm flipH="1" rot="10800000">
              <a:off x="2182246" y="1607005"/>
              <a:ext cx="413400" cy="105300"/>
            </a:xfrm>
            <a:prstGeom prst="straightConnector1">
              <a:avLst/>
            </a:prstGeom>
            <a:noFill/>
            <a:ln cap="flat" cmpd="sng" w="9525">
              <a:solidFill>
                <a:schemeClr val="dk1"/>
              </a:solidFill>
              <a:prstDash val="solid"/>
              <a:round/>
              <a:headEnd len="med" w="med" type="none"/>
              <a:tailEnd len="med" w="med" type="none"/>
            </a:ln>
          </p:spPr>
        </p:cxnSp>
        <p:cxnSp>
          <p:nvCxnSpPr>
            <p:cNvPr id="840" name="Shape 840"/>
            <p:cNvCxnSpPr>
              <a:endCxn id="834" idx="25"/>
            </p:cNvCxnSpPr>
            <p:nvPr/>
          </p:nvCxnSpPr>
          <p:spPr>
            <a:xfrm flipH="1" rot="10800000">
              <a:off x="2182246" y="1698259"/>
              <a:ext cx="540600" cy="18600"/>
            </a:xfrm>
            <a:prstGeom prst="straightConnector1">
              <a:avLst/>
            </a:prstGeom>
            <a:noFill/>
            <a:ln cap="flat" cmpd="sng" w="9525">
              <a:solidFill>
                <a:schemeClr val="dk1"/>
              </a:solidFill>
              <a:prstDash val="solid"/>
              <a:round/>
              <a:headEnd len="med" w="med" type="none"/>
              <a:tailEnd len="med" w="med" type="none"/>
            </a:ln>
          </p:spPr>
        </p:cxnSp>
        <p:cxnSp>
          <p:nvCxnSpPr>
            <p:cNvPr id="841" name="Shape 841"/>
            <p:cNvCxnSpPr>
              <a:endCxn id="834" idx="28"/>
            </p:cNvCxnSpPr>
            <p:nvPr/>
          </p:nvCxnSpPr>
          <p:spPr>
            <a:xfrm>
              <a:off x="2188827" y="1735991"/>
              <a:ext cx="486300" cy="38100"/>
            </a:xfrm>
            <a:prstGeom prst="straightConnector1">
              <a:avLst/>
            </a:prstGeom>
            <a:noFill/>
            <a:ln cap="flat" cmpd="sng" w="9525">
              <a:solidFill>
                <a:schemeClr val="dk1"/>
              </a:solidFill>
              <a:prstDash val="solid"/>
              <a:round/>
              <a:headEnd len="med" w="med" type="none"/>
              <a:tailEnd len="med" w="med" type="none"/>
            </a:ln>
          </p:spPr>
        </p:cxnSp>
        <p:cxnSp>
          <p:nvCxnSpPr>
            <p:cNvPr id="842" name="Shape 842"/>
            <p:cNvCxnSpPr>
              <a:endCxn id="834" idx="27"/>
            </p:cNvCxnSpPr>
            <p:nvPr/>
          </p:nvCxnSpPr>
          <p:spPr>
            <a:xfrm>
              <a:off x="2182246" y="1722176"/>
              <a:ext cx="496800" cy="15900"/>
            </a:xfrm>
            <a:prstGeom prst="straightConnector1">
              <a:avLst/>
            </a:prstGeom>
            <a:noFill/>
            <a:ln cap="flat" cmpd="sng" w="9525">
              <a:solidFill>
                <a:schemeClr val="dk1"/>
              </a:solidFill>
              <a:prstDash val="solid"/>
              <a:round/>
              <a:headEnd len="med" w="med" type="none"/>
              <a:tailEnd len="med" w="med" type="none"/>
            </a:ln>
          </p:spPr>
        </p:cxnSp>
        <p:cxnSp>
          <p:nvCxnSpPr>
            <p:cNvPr id="843" name="Shape 843"/>
            <p:cNvCxnSpPr>
              <a:endCxn id="834" idx="31"/>
            </p:cNvCxnSpPr>
            <p:nvPr/>
          </p:nvCxnSpPr>
          <p:spPr>
            <a:xfrm>
              <a:off x="2204030" y="1730165"/>
              <a:ext cx="439200" cy="91500"/>
            </a:xfrm>
            <a:prstGeom prst="straightConnector1">
              <a:avLst/>
            </a:prstGeom>
            <a:noFill/>
            <a:ln cap="flat" cmpd="sng" w="9525">
              <a:solidFill>
                <a:schemeClr val="dk1"/>
              </a:solidFill>
              <a:prstDash val="solid"/>
              <a:round/>
              <a:headEnd len="med" w="med" type="none"/>
              <a:tailEnd len="med" w="med" type="none"/>
            </a:ln>
          </p:spPr>
        </p:cxnSp>
        <p:cxnSp>
          <p:nvCxnSpPr>
            <p:cNvPr id="844" name="Shape 844"/>
            <p:cNvCxnSpPr>
              <a:endCxn id="834" idx="35"/>
            </p:cNvCxnSpPr>
            <p:nvPr/>
          </p:nvCxnSpPr>
          <p:spPr>
            <a:xfrm>
              <a:off x="2188827" y="1733941"/>
              <a:ext cx="375000" cy="131400"/>
            </a:xfrm>
            <a:prstGeom prst="straightConnector1">
              <a:avLst/>
            </a:prstGeom>
            <a:noFill/>
            <a:ln cap="flat" cmpd="sng" w="9525">
              <a:solidFill>
                <a:schemeClr val="dk1"/>
              </a:solidFill>
              <a:prstDash val="solid"/>
              <a:round/>
              <a:headEnd len="med" w="med" type="none"/>
              <a:tailEnd len="med" w="med" type="none"/>
            </a:ln>
          </p:spPr>
        </p:cxnSp>
        <p:cxnSp>
          <p:nvCxnSpPr>
            <p:cNvPr id="845" name="Shape 845"/>
            <p:cNvCxnSpPr>
              <a:endCxn id="834" idx="39"/>
            </p:cNvCxnSpPr>
            <p:nvPr/>
          </p:nvCxnSpPr>
          <p:spPr>
            <a:xfrm>
              <a:off x="2192805" y="1733941"/>
              <a:ext cx="315300" cy="163200"/>
            </a:xfrm>
            <a:prstGeom prst="straightConnector1">
              <a:avLst/>
            </a:prstGeom>
            <a:noFill/>
            <a:ln cap="flat" cmpd="sng" w="9525">
              <a:solidFill>
                <a:schemeClr val="dk1"/>
              </a:solidFill>
              <a:prstDash val="solid"/>
              <a:round/>
              <a:headEnd len="med" w="med" type="none"/>
              <a:tailEnd len="med" w="med" type="none"/>
            </a:ln>
          </p:spPr>
        </p:cxnSp>
        <p:cxnSp>
          <p:nvCxnSpPr>
            <p:cNvPr id="846" name="Shape 846"/>
            <p:cNvCxnSpPr>
              <a:endCxn id="836" idx="12"/>
            </p:cNvCxnSpPr>
            <p:nvPr/>
          </p:nvCxnSpPr>
          <p:spPr>
            <a:xfrm>
              <a:off x="2623546" y="1929030"/>
              <a:ext cx="214800" cy="95400"/>
            </a:xfrm>
            <a:prstGeom prst="straightConnector1">
              <a:avLst/>
            </a:prstGeom>
            <a:noFill/>
            <a:ln cap="flat" cmpd="sng" w="9525">
              <a:solidFill>
                <a:schemeClr val="dk1"/>
              </a:solidFill>
              <a:prstDash val="solid"/>
              <a:round/>
              <a:headEnd len="med" w="med" type="none"/>
              <a:tailEnd len="med" w="med" type="none"/>
            </a:ln>
          </p:spPr>
        </p:cxnSp>
        <p:cxnSp>
          <p:nvCxnSpPr>
            <p:cNvPr id="847" name="Shape 847"/>
            <p:cNvCxnSpPr>
              <a:stCxn id="836" idx="20"/>
              <a:endCxn id="836" idx="15"/>
            </p:cNvCxnSpPr>
            <p:nvPr/>
          </p:nvCxnSpPr>
          <p:spPr>
            <a:xfrm>
              <a:off x="2611541" y="1921075"/>
              <a:ext cx="234600" cy="39900"/>
            </a:xfrm>
            <a:prstGeom prst="straightConnector1">
              <a:avLst/>
            </a:prstGeom>
            <a:noFill/>
            <a:ln cap="flat" cmpd="sng" w="9525">
              <a:solidFill>
                <a:schemeClr val="dk1"/>
              </a:solidFill>
              <a:prstDash val="solid"/>
              <a:round/>
              <a:headEnd len="med" w="med" type="none"/>
              <a:tailEnd len="med" w="med" type="none"/>
            </a:ln>
          </p:spPr>
        </p:cxnSp>
        <p:cxnSp>
          <p:nvCxnSpPr>
            <p:cNvPr id="848" name="Shape 848"/>
            <p:cNvCxnSpPr>
              <a:endCxn id="836" idx="13"/>
            </p:cNvCxnSpPr>
            <p:nvPr/>
          </p:nvCxnSpPr>
          <p:spPr>
            <a:xfrm>
              <a:off x="2615517" y="1921075"/>
              <a:ext cx="226800" cy="79500"/>
            </a:xfrm>
            <a:prstGeom prst="straightConnector1">
              <a:avLst/>
            </a:prstGeom>
            <a:noFill/>
            <a:ln cap="flat" cmpd="sng" w="9525">
              <a:solidFill>
                <a:schemeClr val="dk1"/>
              </a:solidFill>
              <a:prstDash val="solid"/>
              <a:round/>
              <a:headEnd len="med" w="med" type="none"/>
              <a:tailEnd len="med" w="med" type="none"/>
            </a:ln>
          </p:spPr>
        </p:cxnSp>
        <p:sp>
          <p:nvSpPr>
            <p:cNvPr id="849" name="Shape 849"/>
            <p:cNvSpPr/>
            <p:nvPr/>
          </p:nvSpPr>
          <p:spPr>
            <a:xfrm>
              <a:off x="1970758" y="1539637"/>
              <a:ext cx="128804" cy="279238"/>
            </a:xfrm>
            <a:custGeom>
              <a:pathLst>
                <a:path extrusionOk="0" h="120000" w="120000">
                  <a:moveTo>
                    <a:pt x="36666" y="0"/>
                  </a:moveTo>
                  <a:cubicBezTo>
                    <a:pt x="41111" y="2562"/>
                    <a:pt x="46229" y="4904"/>
                    <a:pt x="50000" y="7687"/>
                  </a:cubicBezTo>
                  <a:cubicBezTo>
                    <a:pt x="61500" y="16175"/>
                    <a:pt x="42542" y="8982"/>
                    <a:pt x="63333" y="15375"/>
                  </a:cubicBezTo>
                  <a:cubicBezTo>
                    <a:pt x="67777" y="18450"/>
                    <a:pt x="74132" y="21094"/>
                    <a:pt x="76666" y="24601"/>
                  </a:cubicBezTo>
                  <a:cubicBezTo>
                    <a:pt x="82778" y="33058"/>
                    <a:pt x="76327" y="25480"/>
                    <a:pt x="86666" y="33826"/>
                  </a:cubicBezTo>
                  <a:cubicBezTo>
                    <a:pt x="89132" y="35816"/>
                    <a:pt x="90445" y="38111"/>
                    <a:pt x="93333" y="39976"/>
                  </a:cubicBezTo>
                  <a:cubicBezTo>
                    <a:pt x="96073" y="41746"/>
                    <a:pt x="100000" y="43051"/>
                    <a:pt x="103333" y="44589"/>
                  </a:cubicBezTo>
                  <a:cubicBezTo>
                    <a:pt x="105555" y="47664"/>
                    <a:pt x="106101" y="51117"/>
                    <a:pt x="109999" y="53814"/>
                  </a:cubicBezTo>
                  <a:cubicBezTo>
                    <a:pt x="118615" y="59775"/>
                    <a:pt x="115399" y="56674"/>
                    <a:pt x="119999" y="63040"/>
                  </a:cubicBezTo>
                  <a:cubicBezTo>
                    <a:pt x="117777" y="71752"/>
                    <a:pt x="116154" y="80502"/>
                    <a:pt x="113333" y="89178"/>
                  </a:cubicBezTo>
                  <a:cubicBezTo>
                    <a:pt x="112812" y="90781"/>
                    <a:pt x="111948" y="92442"/>
                    <a:pt x="109999" y="93791"/>
                  </a:cubicBezTo>
                  <a:cubicBezTo>
                    <a:pt x="107385" y="95600"/>
                    <a:pt x="103333" y="96866"/>
                    <a:pt x="100000" y="98404"/>
                  </a:cubicBezTo>
                  <a:cubicBezTo>
                    <a:pt x="93510" y="107384"/>
                    <a:pt x="101744" y="99137"/>
                    <a:pt x="86666" y="106091"/>
                  </a:cubicBezTo>
                  <a:cubicBezTo>
                    <a:pt x="83833" y="107398"/>
                    <a:pt x="83259" y="109630"/>
                    <a:pt x="80000" y="110704"/>
                  </a:cubicBezTo>
                  <a:cubicBezTo>
                    <a:pt x="75131" y="112308"/>
                    <a:pt x="68935" y="112810"/>
                    <a:pt x="63333" y="113779"/>
                  </a:cubicBezTo>
                  <a:cubicBezTo>
                    <a:pt x="45352" y="116889"/>
                    <a:pt x="60980" y="113796"/>
                    <a:pt x="36666" y="116854"/>
                  </a:cubicBezTo>
                  <a:cubicBezTo>
                    <a:pt x="5780" y="120740"/>
                    <a:pt x="28133" y="119929"/>
                    <a:pt x="0" y="119929"/>
                  </a:cubicBezTo>
                </a:path>
              </a:pathLst>
            </a:custGeom>
            <a:solidFill>
              <a:schemeClr val="lt1"/>
            </a:solid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850" name="Shape 850"/>
            <p:cNvCxnSpPr>
              <a:endCxn id="832" idx="14"/>
            </p:cNvCxnSpPr>
            <p:nvPr/>
          </p:nvCxnSpPr>
          <p:spPr>
            <a:xfrm>
              <a:off x="3192124" y="1923334"/>
              <a:ext cx="330000" cy="260100"/>
            </a:xfrm>
            <a:prstGeom prst="straightConnector1">
              <a:avLst/>
            </a:prstGeom>
            <a:noFill/>
            <a:ln cap="flat" cmpd="sng" w="9525">
              <a:solidFill>
                <a:schemeClr val="dk1"/>
              </a:solidFill>
              <a:prstDash val="solid"/>
              <a:round/>
              <a:headEnd len="med" w="med" type="none"/>
              <a:tailEnd len="med" w="med" type="none"/>
            </a:ln>
          </p:spPr>
        </p:cxnSp>
        <p:cxnSp>
          <p:nvCxnSpPr>
            <p:cNvPr id="851" name="Shape 851"/>
            <p:cNvCxnSpPr>
              <a:endCxn id="832" idx="17"/>
            </p:cNvCxnSpPr>
            <p:nvPr/>
          </p:nvCxnSpPr>
          <p:spPr>
            <a:xfrm>
              <a:off x="3249371" y="1923334"/>
              <a:ext cx="304500" cy="240300"/>
            </a:xfrm>
            <a:prstGeom prst="straightConnector1">
              <a:avLst/>
            </a:prstGeom>
            <a:noFill/>
            <a:ln cap="flat" cmpd="sng" w="9525">
              <a:solidFill>
                <a:schemeClr val="dk1"/>
              </a:solidFill>
              <a:prstDash val="solid"/>
              <a:round/>
              <a:headEnd len="med" w="med" type="none"/>
              <a:tailEnd len="med" w="med" type="none"/>
            </a:ln>
          </p:spPr>
        </p:cxnSp>
        <p:cxnSp>
          <p:nvCxnSpPr>
            <p:cNvPr id="852" name="Shape 852"/>
            <p:cNvCxnSpPr/>
            <p:nvPr/>
          </p:nvCxnSpPr>
          <p:spPr>
            <a:xfrm>
              <a:off x="3291001" y="1901365"/>
              <a:ext cx="304622" cy="240313"/>
            </a:xfrm>
            <a:prstGeom prst="straightConnector1">
              <a:avLst/>
            </a:prstGeom>
            <a:noFill/>
            <a:ln cap="flat" cmpd="sng" w="9525">
              <a:solidFill>
                <a:schemeClr val="dk1"/>
              </a:solidFill>
              <a:prstDash val="solid"/>
              <a:round/>
              <a:headEnd len="med" w="med" type="none"/>
              <a:tailEnd len="med" w="med" type="none"/>
            </a:ln>
          </p:spPr>
        </p:cxnSp>
        <p:cxnSp>
          <p:nvCxnSpPr>
            <p:cNvPr id="853" name="Shape 853"/>
            <p:cNvCxnSpPr>
              <a:endCxn id="832" idx="20"/>
            </p:cNvCxnSpPr>
            <p:nvPr/>
          </p:nvCxnSpPr>
          <p:spPr>
            <a:xfrm>
              <a:off x="3357153" y="1875616"/>
              <a:ext cx="264300" cy="228300"/>
            </a:xfrm>
            <a:prstGeom prst="straightConnector1">
              <a:avLst/>
            </a:prstGeom>
            <a:noFill/>
            <a:ln cap="flat" cmpd="sng" w="9525">
              <a:solidFill>
                <a:schemeClr val="dk1"/>
              </a:solidFill>
              <a:prstDash val="solid"/>
              <a:round/>
              <a:headEnd len="med" w="med" type="none"/>
              <a:tailEnd len="med" w="med" type="none"/>
            </a:ln>
          </p:spPr>
        </p:cxnSp>
        <p:cxnSp>
          <p:nvCxnSpPr>
            <p:cNvPr id="854" name="Shape 854"/>
            <p:cNvCxnSpPr>
              <a:endCxn id="832" idx="22"/>
            </p:cNvCxnSpPr>
            <p:nvPr/>
          </p:nvCxnSpPr>
          <p:spPr>
            <a:xfrm>
              <a:off x="3412617" y="1862557"/>
              <a:ext cx="248700" cy="209700"/>
            </a:xfrm>
            <a:prstGeom prst="straightConnector1">
              <a:avLst/>
            </a:prstGeom>
            <a:noFill/>
            <a:ln cap="flat" cmpd="sng" w="9525">
              <a:solidFill>
                <a:schemeClr val="dk1"/>
              </a:solidFill>
              <a:prstDash val="solid"/>
              <a:round/>
              <a:headEnd len="med" w="med" type="none"/>
              <a:tailEnd len="med" w="med" type="none"/>
            </a:ln>
          </p:spPr>
        </p:cxnSp>
        <p:cxnSp>
          <p:nvCxnSpPr>
            <p:cNvPr id="855" name="Shape 855"/>
            <p:cNvCxnSpPr>
              <a:endCxn id="832" idx="25"/>
            </p:cNvCxnSpPr>
            <p:nvPr/>
          </p:nvCxnSpPr>
          <p:spPr>
            <a:xfrm>
              <a:off x="3469862" y="1857666"/>
              <a:ext cx="223200" cy="190800"/>
            </a:xfrm>
            <a:prstGeom prst="straightConnector1">
              <a:avLst/>
            </a:prstGeom>
            <a:noFill/>
            <a:ln cap="flat" cmpd="sng" w="9525">
              <a:solidFill>
                <a:schemeClr val="dk1"/>
              </a:solidFill>
              <a:prstDash val="solid"/>
              <a:round/>
              <a:headEnd len="med" w="med" type="none"/>
              <a:tailEnd len="med" w="med" type="none"/>
            </a:ln>
          </p:spPr>
        </p:cxnSp>
        <p:cxnSp>
          <p:nvCxnSpPr>
            <p:cNvPr id="856" name="Shape 856"/>
            <p:cNvCxnSpPr>
              <a:stCxn id="827" idx="77"/>
              <a:endCxn id="832" idx="26"/>
            </p:cNvCxnSpPr>
            <p:nvPr/>
          </p:nvCxnSpPr>
          <p:spPr>
            <a:xfrm>
              <a:off x="3546041" y="1857450"/>
              <a:ext cx="171000" cy="183000"/>
            </a:xfrm>
            <a:prstGeom prst="straightConnector1">
              <a:avLst/>
            </a:prstGeom>
            <a:noFill/>
            <a:ln cap="flat" cmpd="sng" w="9525">
              <a:solidFill>
                <a:schemeClr val="dk1"/>
              </a:solidFill>
              <a:prstDash val="solid"/>
              <a:round/>
              <a:headEnd len="med" w="med" type="none"/>
              <a:tailEnd len="med" w="med" type="none"/>
            </a:ln>
          </p:spPr>
        </p:cxnSp>
        <p:cxnSp>
          <p:nvCxnSpPr>
            <p:cNvPr id="857" name="Shape 857"/>
            <p:cNvCxnSpPr>
              <a:endCxn id="832" idx="27"/>
            </p:cNvCxnSpPr>
            <p:nvPr/>
          </p:nvCxnSpPr>
          <p:spPr>
            <a:xfrm>
              <a:off x="3581517" y="1849498"/>
              <a:ext cx="163200" cy="159000"/>
            </a:xfrm>
            <a:prstGeom prst="straightConnector1">
              <a:avLst/>
            </a:prstGeom>
            <a:noFill/>
            <a:ln cap="flat" cmpd="sng" w="9525">
              <a:solidFill>
                <a:schemeClr val="dk1"/>
              </a:solidFill>
              <a:prstDash val="solid"/>
              <a:round/>
              <a:headEnd len="med" w="med" type="none"/>
              <a:tailEnd len="med" w="med" type="none"/>
            </a:ln>
          </p:spPr>
        </p:cxnSp>
        <p:cxnSp>
          <p:nvCxnSpPr>
            <p:cNvPr id="858" name="Shape 858"/>
            <p:cNvCxnSpPr>
              <a:endCxn id="832" idx="29"/>
            </p:cNvCxnSpPr>
            <p:nvPr/>
          </p:nvCxnSpPr>
          <p:spPr>
            <a:xfrm>
              <a:off x="3621596" y="1827210"/>
              <a:ext cx="162900" cy="173400"/>
            </a:xfrm>
            <a:prstGeom prst="straightConnector1">
              <a:avLst/>
            </a:prstGeom>
            <a:noFill/>
            <a:ln cap="flat" cmpd="sng" w="9525">
              <a:solidFill>
                <a:schemeClr val="dk1"/>
              </a:solidFill>
              <a:prstDash val="solid"/>
              <a:round/>
              <a:headEnd len="med" w="med" type="none"/>
              <a:tailEnd len="med" w="med" type="none"/>
            </a:ln>
          </p:spPr>
        </p:cxnSp>
        <p:cxnSp>
          <p:nvCxnSpPr>
            <p:cNvPr id="859" name="Shape 859"/>
            <p:cNvCxnSpPr/>
            <p:nvPr/>
          </p:nvCxnSpPr>
          <p:spPr>
            <a:xfrm>
              <a:off x="3661360" y="1816410"/>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860" name="Shape 860"/>
            <p:cNvCxnSpPr/>
            <p:nvPr/>
          </p:nvCxnSpPr>
          <p:spPr>
            <a:xfrm>
              <a:off x="3713341" y="1799673"/>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861" name="Shape 861"/>
            <p:cNvCxnSpPr/>
            <p:nvPr/>
          </p:nvCxnSpPr>
          <p:spPr>
            <a:xfrm>
              <a:off x="3751401" y="1778706"/>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862" name="Shape 862"/>
            <p:cNvCxnSpPr>
              <a:endCxn id="832" idx="36"/>
            </p:cNvCxnSpPr>
            <p:nvPr/>
          </p:nvCxnSpPr>
          <p:spPr>
            <a:xfrm>
              <a:off x="3808648" y="1778706"/>
              <a:ext cx="131100" cy="150300"/>
            </a:xfrm>
            <a:prstGeom prst="straightConnector1">
              <a:avLst/>
            </a:prstGeom>
            <a:noFill/>
            <a:ln cap="flat" cmpd="sng" w="9525">
              <a:solidFill>
                <a:schemeClr val="dk1"/>
              </a:solidFill>
              <a:prstDash val="solid"/>
              <a:round/>
              <a:headEnd len="med" w="med" type="none"/>
              <a:tailEnd len="med" w="med" type="none"/>
            </a:ln>
          </p:spPr>
        </p:cxnSp>
        <p:cxnSp>
          <p:nvCxnSpPr>
            <p:cNvPr id="863" name="Shape 863"/>
            <p:cNvCxnSpPr/>
            <p:nvPr/>
          </p:nvCxnSpPr>
          <p:spPr>
            <a:xfrm>
              <a:off x="3848905" y="1764058"/>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864" name="Shape 864"/>
            <p:cNvCxnSpPr/>
            <p:nvPr/>
          </p:nvCxnSpPr>
          <p:spPr>
            <a:xfrm>
              <a:off x="3879107" y="1743716"/>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865" name="Shape 865"/>
            <p:cNvCxnSpPr>
              <a:endCxn id="832" idx="40"/>
            </p:cNvCxnSpPr>
            <p:nvPr/>
          </p:nvCxnSpPr>
          <p:spPr>
            <a:xfrm>
              <a:off x="3914442" y="1722176"/>
              <a:ext cx="128700" cy="135300"/>
            </a:xfrm>
            <a:prstGeom prst="straightConnector1">
              <a:avLst/>
            </a:prstGeom>
            <a:noFill/>
            <a:ln cap="flat" cmpd="sng" w="9525">
              <a:solidFill>
                <a:schemeClr val="dk1"/>
              </a:solidFill>
              <a:prstDash val="solid"/>
              <a:round/>
              <a:headEnd len="med" w="med" type="none"/>
              <a:tailEnd len="med" w="med" type="none"/>
            </a:ln>
          </p:spPr>
        </p:cxnSp>
        <p:cxnSp>
          <p:nvCxnSpPr>
            <p:cNvPr id="866" name="Shape 866"/>
            <p:cNvCxnSpPr>
              <a:endCxn id="832" idx="42"/>
            </p:cNvCxnSpPr>
            <p:nvPr/>
          </p:nvCxnSpPr>
          <p:spPr>
            <a:xfrm>
              <a:off x="3971687" y="1722176"/>
              <a:ext cx="115200" cy="119400"/>
            </a:xfrm>
            <a:prstGeom prst="straightConnector1">
              <a:avLst/>
            </a:prstGeom>
            <a:noFill/>
            <a:ln cap="flat" cmpd="sng" w="9525">
              <a:solidFill>
                <a:schemeClr val="dk1"/>
              </a:solidFill>
              <a:prstDash val="solid"/>
              <a:round/>
              <a:headEnd len="med" w="med" type="none"/>
              <a:tailEnd len="med" w="med" type="none"/>
            </a:ln>
          </p:spPr>
        </p:cxnSp>
        <p:cxnSp>
          <p:nvCxnSpPr>
            <p:cNvPr id="867" name="Shape 867"/>
            <p:cNvCxnSpPr>
              <a:endCxn id="832" idx="44"/>
            </p:cNvCxnSpPr>
            <p:nvPr/>
          </p:nvCxnSpPr>
          <p:spPr>
            <a:xfrm>
              <a:off x="3979978" y="1722176"/>
              <a:ext cx="130800" cy="87600"/>
            </a:xfrm>
            <a:prstGeom prst="straightConnector1">
              <a:avLst/>
            </a:prstGeom>
            <a:noFill/>
            <a:ln cap="flat" cmpd="sng" w="9525">
              <a:solidFill>
                <a:schemeClr val="dk1"/>
              </a:solidFill>
              <a:prstDash val="solid"/>
              <a:round/>
              <a:headEnd len="med" w="med" type="none"/>
              <a:tailEnd len="med" w="med" type="none"/>
            </a:ln>
          </p:spPr>
        </p:cxnSp>
        <p:cxnSp>
          <p:nvCxnSpPr>
            <p:cNvPr id="868" name="Shape 868"/>
            <p:cNvCxnSpPr>
              <a:stCxn id="827" idx="208"/>
              <a:endCxn id="831" idx="1"/>
            </p:cNvCxnSpPr>
            <p:nvPr/>
          </p:nvCxnSpPr>
          <p:spPr>
            <a:xfrm flipH="1" rot="10800000">
              <a:off x="3542064" y="1304791"/>
              <a:ext cx="91500" cy="35700"/>
            </a:xfrm>
            <a:prstGeom prst="straightConnector1">
              <a:avLst/>
            </a:prstGeom>
            <a:noFill/>
            <a:ln cap="flat" cmpd="sng" w="9525">
              <a:solidFill>
                <a:schemeClr val="dk1"/>
              </a:solidFill>
              <a:prstDash val="solid"/>
              <a:round/>
              <a:headEnd len="med" w="med" type="none"/>
              <a:tailEnd len="med" w="med" type="none"/>
            </a:ln>
          </p:spPr>
        </p:cxnSp>
        <p:cxnSp>
          <p:nvCxnSpPr>
            <p:cNvPr id="869" name="Shape 869"/>
            <p:cNvCxnSpPr>
              <a:stCxn id="827" idx="206"/>
              <a:endCxn id="831" idx="3"/>
            </p:cNvCxnSpPr>
            <p:nvPr/>
          </p:nvCxnSpPr>
          <p:spPr>
            <a:xfrm flipH="1" rot="10800000">
              <a:off x="3581830" y="1288904"/>
              <a:ext cx="167100" cy="83400"/>
            </a:xfrm>
            <a:prstGeom prst="straightConnector1">
              <a:avLst/>
            </a:prstGeom>
            <a:noFill/>
            <a:ln cap="flat" cmpd="sng" w="9525">
              <a:solidFill>
                <a:schemeClr val="dk1"/>
              </a:solidFill>
              <a:prstDash val="solid"/>
              <a:round/>
              <a:headEnd len="med" w="med" type="none"/>
              <a:tailEnd len="med" w="med" type="none"/>
            </a:ln>
          </p:spPr>
        </p:cxnSp>
        <p:cxnSp>
          <p:nvCxnSpPr>
            <p:cNvPr id="870" name="Shape 870"/>
            <p:cNvCxnSpPr>
              <a:endCxn id="831" idx="5"/>
            </p:cNvCxnSpPr>
            <p:nvPr/>
          </p:nvCxnSpPr>
          <p:spPr>
            <a:xfrm flipH="1" rot="10800000">
              <a:off x="3626121" y="1272958"/>
              <a:ext cx="186300" cy="109200"/>
            </a:xfrm>
            <a:prstGeom prst="straightConnector1">
              <a:avLst/>
            </a:prstGeom>
            <a:noFill/>
            <a:ln cap="flat" cmpd="sng" w="9525">
              <a:solidFill>
                <a:schemeClr val="dk1"/>
              </a:solidFill>
              <a:prstDash val="solid"/>
              <a:round/>
              <a:headEnd len="med" w="med" type="none"/>
              <a:tailEnd len="med" w="med" type="none"/>
            </a:ln>
          </p:spPr>
        </p:cxnSp>
        <p:cxnSp>
          <p:nvCxnSpPr>
            <p:cNvPr id="871" name="Shape 871"/>
            <p:cNvCxnSpPr/>
            <p:nvPr/>
          </p:nvCxnSpPr>
          <p:spPr>
            <a:xfrm flipH="1" rot="10800000">
              <a:off x="3639076" y="1272888"/>
              <a:ext cx="230641" cy="131228"/>
            </a:xfrm>
            <a:prstGeom prst="straightConnector1">
              <a:avLst/>
            </a:prstGeom>
            <a:noFill/>
            <a:ln cap="flat" cmpd="sng" w="9525">
              <a:solidFill>
                <a:schemeClr val="dk1"/>
              </a:solidFill>
              <a:prstDash val="solid"/>
              <a:round/>
              <a:headEnd len="med" w="med" type="none"/>
              <a:tailEnd len="med" w="med" type="none"/>
            </a:ln>
          </p:spPr>
        </p:cxnSp>
        <p:cxnSp>
          <p:nvCxnSpPr>
            <p:cNvPr id="872" name="Shape 872"/>
            <p:cNvCxnSpPr>
              <a:endCxn id="831" idx="7"/>
            </p:cNvCxnSpPr>
            <p:nvPr/>
          </p:nvCxnSpPr>
          <p:spPr>
            <a:xfrm flipH="1" rot="10800000">
              <a:off x="3683369" y="1272970"/>
              <a:ext cx="288300" cy="141000"/>
            </a:xfrm>
            <a:prstGeom prst="straightConnector1">
              <a:avLst/>
            </a:prstGeom>
            <a:noFill/>
            <a:ln cap="flat" cmpd="sng" w="9525">
              <a:solidFill>
                <a:schemeClr val="dk1"/>
              </a:solidFill>
              <a:prstDash val="solid"/>
              <a:round/>
              <a:headEnd len="med" w="med" type="none"/>
              <a:tailEnd len="med" w="med" type="none"/>
            </a:ln>
          </p:spPr>
        </p:cxnSp>
        <p:cxnSp>
          <p:nvCxnSpPr>
            <p:cNvPr id="873" name="Shape 873"/>
            <p:cNvCxnSpPr>
              <a:endCxn id="831" idx="10"/>
            </p:cNvCxnSpPr>
            <p:nvPr/>
          </p:nvCxnSpPr>
          <p:spPr>
            <a:xfrm flipH="1" rot="10800000">
              <a:off x="3703114" y="1320679"/>
              <a:ext cx="288300" cy="109200"/>
            </a:xfrm>
            <a:prstGeom prst="straightConnector1">
              <a:avLst/>
            </a:prstGeom>
            <a:noFill/>
            <a:ln cap="flat" cmpd="sng" w="9525">
              <a:solidFill>
                <a:schemeClr val="dk1"/>
              </a:solidFill>
              <a:prstDash val="solid"/>
              <a:round/>
              <a:headEnd len="med" w="med" type="none"/>
              <a:tailEnd len="med" w="med" type="none"/>
            </a:ln>
          </p:spPr>
        </p:cxnSp>
        <p:cxnSp>
          <p:nvCxnSpPr>
            <p:cNvPr id="874" name="Shape 874"/>
            <p:cNvCxnSpPr/>
            <p:nvPr/>
          </p:nvCxnSpPr>
          <p:spPr>
            <a:xfrm flipH="1" rot="10800000">
              <a:off x="3717032" y="1375242"/>
              <a:ext cx="274383" cy="78507"/>
            </a:xfrm>
            <a:prstGeom prst="straightConnector1">
              <a:avLst/>
            </a:prstGeom>
            <a:noFill/>
            <a:ln cap="flat" cmpd="sng" w="9525">
              <a:solidFill>
                <a:schemeClr val="dk1"/>
              </a:solidFill>
              <a:prstDash val="solid"/>
              <a:round/>
              <a:headEnd len="med" w="med" type="none"/>
              <a:tailEnd len="med" w="med" type="none"/>
            </a:ln>
          </p:spPr>
        </p:cxnSp>
        <p:cxnSp>
          <p:nvCxnSpPr>
            <p:cNvPr id="875" name="Shape 875"/>
            <p:cNvCxnSpPr>
              <a:endCxn id="831" idx="11"/>
            </p:cNvCxnSpPr>
            <p:nvPr/>
          </p:nvCxnSpPr>
          <p:spPr>
            <a:xfrm flipH="1" rot="10800000">
              <a:off x="3741916" y="1428111"/>
              <a:ext cx="245400" cy="54600"/>
            </a:xfrm>
            <a:prstGeom prst="straightConnector1">
              <a:avLst/>
            </a:prstGeom>
            <a:noFill/>
            <a:ln cap="flat" cmpd="sng" w="9525">
              <a:solidFill>
                <a:schemeClr val="dk1"/>
              </a:solidFill>
              <a:prstDash val="solid"/>
              <a:round/>
              <a:headEnd len="med" w="med" type="none"/>
              <a:tailEnd len="med" w="med" type="none"/>
            </a:ln>
          </p:spPr>
        </p:cxnSp>
        <p:cxnSp>
          <p:nvCxnSpPr>
            <p:cNvPr id="876" name="Shape 876"/>
            <p:cNvCxnSpPr>
              <a:endCxn id="831" idx="13"/>
            </p:cNvCxnSpPr>
            <p:nvPr/>
          </p:nvCxnSpPr>
          <p:spPr>
            <a:xfrm flipH="1" rot="10800000">
              <a:off x="3788187" y="1463879"/>
              <a:ext cx="187200" cy="42600"/>
            </a:xfrm>
            <a:prstGeom prst="straightConnector1">
              <a:avLst/>
            </a:prstGeom>
            <a:noFill/>
            <a:ln cap="flat" cmpd="sng" w="9525">
              <a:solidFill>
                <a:schemeClr val="dk1"/>
              </a:solidFill>
              <a:prstDash val="solid"/>
              <a:round/>
              <a:headEnd len="med" w="med" type="none"/>
              <a:tailEnd len="med" w="med" type="none"/>
            </a:ln>
          </p:spPr>
        </p:cxnSp>
        <p:cxnSp>
          <p:nvCxnSpPr>
            <p:cNvPr id="877" name="Shape 877"/>
            <p:cNvCxnSpPr>
              <a:endCxn id="831" idx="14"/>
            </p:cNvCxnSpPr>
            <p:nvPr/>
          </p:nvCxnSpPr>
          <p:spPr>
            <a:xfrm flipH="1" rot="10800000">
              <a:off x="3824401" y="1519512"/>
              <a:ext cx="139200" cy="3900"/>
            </a:xfrm>
            <a:prstGeom prst="straightConnector1">
              <a:avLst/>
            </a:prstGeom>
            <a:noFill/>
            <a:ln cap="flat" cmpd="sng" w="9525">
              <a:solidFill>
                <a:schemeClr val="dk1"/>
              </a:solidFill>
              <a:prstDash val="solid"/>
              <a:round/>
              <a:headEnd len="med" w="med" type="none"/>
              <a:tailEnd len="med" w="med" type="none"/>
            </a:ln>
          </p:spPr>
        </p:cxnSp>
        <p:cxnSp>
          <p:nvCxnSpPr>
            <p:cNvPr id="878" name="Shape 878"/>
            <p:cNvCxnSpPr/>
            <p:nvPr/>
          </p:nvCxnSpPr>
          <p:spPr>
            <a:xfrm>
              <a:off x="4494455" y="1917602"/>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879" name="Shape 879"/>
            <p:cNvCxnSpPr>
              <a:endCxn id="827" idx="136"/>
            </p:cNvCxnSpPr>
            <p:nvPr/>
          </p:nvCxnSpPr>
          <p:spPr>
            <a:xfrm>
              <a:off x="4514339" y="1893072"/>
              <a:ext cx="153000" cy="103500"/>
            </a:xfrm>
            <a:prstGeom prst="straightConnector1">
              <a:avLst/>
            </a:prstGeom>
            <a:noFill/>
            <a:ln cap="flat" cmpd="sng" w="9525">
              <a:solidFill>
                <a:schemeClr val="dk1"/>
              </a:solidFill>
              <a:prstDash val="solid"/>
              <a:round/>
              <a:headEnd len="med" w="med" type="none"/>
              <a:tailEnd len="med" w="med" type="none"/>
            </a:ln>
          </p:spPr>
        </p:cxnSp>
        <p:cxnSp>
          <p:nvCxnSpPr>
            <p:cNvPr id="880" name="Shape 880"/>
            <p:cNvCxnSpPr>
              <a:stCxn id="833" idx="4"/>
            </p:cNvCxnSpPr>
            <p:nvPr/>
          </p:nvCxnSpPr>
          <p:spPr>
            <a:xfrm>
              <a:off x="4516326" y="1865402"/>
              <a:ext cx="151200" cy="63600"/>
            </a:xfrm>
            <a:prstGeom prst="straightConnector1">
              <a:avLst/>
            </a:prstGeom>
            <a:noFill/>
            <a:ln cap="flat" cmpd="sng" w="9525">
              <a:solidFill>
                <a:schemeClr val="dk1"/>
              </a:solidFill>
              <a:prstDash val="solid"/>
              <a:round/>
              <a:headEnd len="med" w="med" type="none"/>
              <a:tailEnd len="med" w="med" type="none"/>
            </a:ln>
          </p:spPr>
        </p:cxnSp>
        <p:cxnSp>
          <p:nvCxnSpPr>
            <p:cNvPr id="881" name="Shape 881"/>
            <p:cNvCxnSpPr>
              <a:stCxn id="833" idx="5"/>
              <a:endCxn id="827" idx="138"/>
            </p:cNvCxnSpPr>
            <p:nvPr/>
          </p:nvCxnSpPr>
          <p:spPr>
            <a:xfrm>
              <a:off x="4512351" y="1825638"/>
              <a:ext cx="151200" cy="39900"/>
            </a:xfrm>
            <a:prstGeom prst="straightConnector1">
              <a:avLst/>
            </a:prstGeom>
            <a:noFill/>
            <a:ln cap="flat" cmpd="sng" w="9525">
              <a:solidFill>
                <a:schemeClr val="dk1"/>
              </a:solidFill>
              <a:prstDash val="solid"/>
              <a:round/>
              <a:headEnd len="med" w="med" type="none"/>
              <a:tailEnd len="med" w="med" type="none"/>
            </a:ln>
          </p:spPr>
        </p:cxnSp>
        <p:cxnSp>
          <p:nvCxnSpPr>
            <p:cNvPr id="882" name="Shape 882"/>
            <p:cNvCxnSpPr>
              <a:endCxn id="827" idx="141"/>
            </p:cNvCxnSpPr>
            <p:nvPr/>
          </p:nvCxnSpPr>
          <p:spPr>
            <a:xfrm>
              <a:off x="4494042" y="1770323"/>
              <a:ext cx="137700" cy="35400"/>
            </a:xfrm>
            <a:prstGeom prst="straightConnector1">
              <a:avLst/>
            </a:prstGeom>
            <a:noFill/>
            <a:ln cap="flat" cmpd="sng" w="9525">
              <a:solidFill>
                <a:schemeClr val="dk1"/>
              </a:solidFill>
              <a:prstDash val="solid"/>
              <a:round/>
              <a:headEnd len="med" w="med" type="none"/>
              <a:tailEnd len="med" w="med" type="none"/>
            </a:ln>
          </p:spPr>
        </p:cxnSp>
        <p:cxnSp>
          <p:nvCxnSpPr>
            <p:cNvPr id="883" name="Shape 883"/>
            <p:cNvCxnSpPr/>
            <p:nvPr/>
          </p:nvCxnSpPr>
          <p:spPr>
            <a:xfrm>
              <a:off x="4482485" y="1730557"/>
              <a:ext cx="137607" cy="35432"/>
            </a:xfrm>
            <a:prstGeom prst="straightConnector1">
              <a:avLst/>
            </a:prstGeom>
            <a:noFill/>
            <a:ln cap="flat" cmpd="sng" w="9525">
              <a:solidFill>
                <a:schemeClr val="dk1"/>
              </a:solidFill>
              <a:prstDash val="solid"/>
              <a:round/>
              <a:headEnd len="med" w="med" type="none"/>
              <a:tailEnd len="med" w="med" type="none"/>
            </a:ln>
          </p:spPr>
        </p:cxnSp>
        <p:cxnSp>
          <p:nvCxnSpPr>
            <p:cNvPr id="884" name="Shape 884"/>
            <p:cNvCxnSpPr>
              <a:endCxn id="827" idx="147"/>
            </p:cNvCxnSpPr>
            <p:nvPr/>
          </p:nvCxnSpPr>
          <p:spPr>
            <a:xfrm>
              <a:off x="4534267" y="1694733"/>
              <a:ext cx="141000" cy="19500"/>
            </a:xfrm>
            <a:prstGeom prst="straightConnector1">
              <a:avLst/>
            </a:prstGeom>
            <a:noFill/>
            <a:ln cap="flat" cmpd="sng" w="9525">
              <a:solidFill>
                <a:schemeClr val="dk1"/>
              </a:solidFill>
              <a:prstDash val="solid"/>
              <a:round/>
              <a:headEnd len="med" w="med" type="none"/>
              <a:tailEnd len="med" w="med" type="none"/>
            </a:ln>
          </p:spPr>
        </p:cxnSp>
        <p:cxnSp>
          <p:nvCxnSpPr>
            <p:cNvPr id="885" name="Shape 885"/>
            <p:cNvCxnSpPr>
              <a:endCxn id="827" idx="152"/>
            </p:cNvCxnSpPr>
            <p:nvPr/>
          </p:nvCxnSpPr>
          <p:spPr>
            <a:xfrm>
              <a:off x="4576107" y="1663575"/>
              <a:ext cx="178800" cy="18900"/>
            </a:xfrm>
            <a:prstGeom prst="straightConnector1">
              <a:avLst/>
            </a:prstGeom>
            <a:noFill/>
            <a:ln cap="flat" cmpd="sng" w="9525">
              <a:solidFill>
                <a:schemeClr val="dk1"/>
              </a:solidFill>
              <a:prstDash val="solid"/>
              <a:round/>
              <a:headEnd len="med" w="med" type="none"/>
              <a:tailEnd len="med" w="med" type="none"/>
            </a:ln>
          </p:spPr>
        </p:cxnSp>
        <p:cxnSp>
          <p:nvCxnSpPr>
            <p:cNvPr id="886" name="Shape 886"/>
            <p:cNvCxnSpPr>
              <a:endCxn id="827" idx="155"/>
            </p:cNvCxnSpPr>
            <p:nvPr/>
          </p:nvCxnSpPr>
          <p:spPr>
            <a:xfrm flipH="1" rot="10800000">
              <a:off x="4568089" y="1610966"/>
              <a:ext cx="226500" cy="20100"/>
            </a:xfrm>
            <a:prstGeom prst="straightConnector1">
              <a:avLst/>
            </a:prstGeom>
            <a:noFill/>
            <a:ln cap="flat" cmpd="sng" w="9525">
              <a:solidFill>
                <a:schemeClr val="dk1"/>
              </a:solidFill>
              <a:prstDash val="solid"/>
              <a:round/>
              <a:headEnd len="med" w="med" type="none"/>
              <a:tailEnd len="med" w="med" type="none"/>
            </a:ln>
          </p:spPr>
        </p:cxnSp>
        <p:cxnSp>
          <p:nvCxnSpPr>
            <p:cNvPr id="887" name="Shape 887"/>
            <p:cNvCxnSpPr>
              <a:endCxn id="827" idx="159"/>
            </p:cNvCxnSpPr>
            <p:nvPr/>
          </p:nvCxnSpPr>
          <p:spPr>
            <a:xfrm flipH="1" rot="10800000">
              <a:off x="4568089" y="1523548"/>
              <a:ext cx="218700" cy="69600"/>
            </a:xfrm>
            <a:prstGeom prst="straightConnector1">
              <a:avLst/>
            </a:prstGeom>
            <a:noFill/>
            <a:ln cap="flat" cmpd="sng" w="9525">
              <a:solidFill>
                <a:schemeClr val="dk1"/>
              </a:solidFill>
              <a:prstDash val="solid"/>
              <a:round/>
              <a:headEnd len="med" w="med" type="none"/>
              <a:tailEnd len="med" w="med" type="none"/>
            </a:ln>
          </p:spPr>
        </p:cxnSp>
        <p:sp>
          <p:nvSpPr>
            <p:cNvPr id="888" name="Shape 888"/>
            <p:cNvSpPr/>
            <p:nvPr/>
          </p:nvSpPr>
          <p:spPr>
            <a:xfrm>
              <a:off x="2099563" y="12689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89" name="Shape 889"/>
            <p:cNvSpPr/>
            <p:nvPr/>
          </p:nvSpPr>
          <p:spPr>
            <a:xfrm>
              <a:off x="2275107" y="12510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0" name="Shape 890"/>
            <p:cNvSpPr/>
            <p:nvPr/>
          </p:nvSpPr>
          <p:spPr>
            <a:xfrm>
              <a:off x="2457456" y="1225166"/>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1" name="Shape 891"/>
            <p:cNvSpPr/>
            <p:nvPr/>
          </p:nvSpPr>
          <p:spPr>
            <a:xfrm>
              <a:off x="2635324" y="121920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2" name="Shape 892"/>
            <p:cNvSpPr/>
            <p:nvPr/>
          </p:nvSpPr>
          <p:spPr>
            <a:xfrm>
              <a:off x="2810867" y="12331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3" name="Shape 893"/>
            <p:cNvSpPr/>
            <p:nvPr/>
          </p:nvSpPr>
          <p:spPr>
            <a:xfrm>
              <a:off x="2986413"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4" name="Shape 894"/>
            <p:cNvSpPr/>
            <p:nvPr/>
          </p:nvSpPr>
          <p:spPr>
            <a:xfrm>
              <a:off x="3172701"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5" name="Shape 895"/>
            <p:cNvSpPr/>
            <p:nvPr/>
          </p:nvSpPr>
          <p:spPr>
            <a:xfrm>
              <a:off x="3325014" y="125698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6" name="Shape 896"/>
            <p:cNvSpPr/>
            <p:nvPr/>
          </p:nvSpPr>
          <p:spPr>
            <a:xfrm>
              <a:off x="3412617" y="1316979"/>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7" name="Shape 897"/>
            <p:cNvSpPr/>
            <p:nvPr/>
          </p:nvSpPr>
          <p:spPr>
            <a:xfrm>
              <a:off x="3229949" y="129235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8" name="Shape 898"/>
            <p:cNvSpPr/>
            <p:nvPr/>
          </p:nvSpPr>
          <p:spPr>
            <a:xfrm rot="169818">
              <a:off x="1547656" y="1888492"/>
              <a:ext cx="132109" cy="14744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899" name="Shape 899"/>
            <p:cNvSpPr/>
            <p:nvPr/>
          </p:nvSpPr>
          <p:spPr>
            <a:xfrm>
              <a:off x="1970758" y="131125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00" name="Shape 900"/>
            <p:cNvSpPr/>
            <p:nvPr/>
          </p:nvSpPr>
          <p:spPr>
            <a:xfrm>
              <a:off x="3973425" y="1559049"/>
              <a:ext cx="419567" cy="245352"/>
            </a:xfrm>
            <a:custGeom>
              <a:pathLst>
                <a:path extrusionOk="0" h="120000" w="120000">
                  <a:moveTo>
                    <a:pt x="272" y="1006"/>
                  </a:moveTo>
                  <a:cubicBezTo>
                    <a:pt x="-750" y="3922"/>
                    <a:pt x="1365" y="12917"/>
                    <a:pt x="2319" y="20255"/>
                  </a:cubicBezTo>
                  <a:cubicBezTo>
                    <a:pt x="2624" y="22602"/>
                    <a:pt x="2938" y="24951"/>
                    <a:pt x="3342" y="27254"/>
                  </a:cubicBezTo>
                  <a:cubicBezTo>
                    <a:pt x="3962" y="30788"/>
                    <a:pt x="5389" y="37754"/>
                    <a:pt x="5389" y="37754"/>
                  </a:cubicBezTo>
                  <a:cubicBezTo>
                    <a:pt x="7163" y="58987"/>
                    <a:pt x="5505" y="42151"/>
                    <a:pt x="7435" y="57003"/>
                  </a:cubicBezTo>
                  <a:cubicBezTo>
                    <a:pt x="7902" y="60597"/>
                    <a:pt x="8385" y="67250"/>
                    <a:pt x="9482" y="71002"/>
                  </a:cubicBezTo>
                  <a:cubicBezTo>
                    <a:pt x="10032" y="72883"/>
                    <a:pt x="10979" y="74371"/>
                    <a:pt x="11529" y="76252"/>
                  </a:cubicBezTo>
                  <a:cubicBezTo>
                    <a:pt x="12011" y="77902"/>
                    <a:pt x="11789" y="80197"/>
                    <a:pt x="12552" y="81501"/>
                  </a:cubicBezTo>
                  <a:cubicBezTo>
                    <a:pt x="13315" y="82806"/>
                    <a:pt x="14569" y="82851"/>
                    <a:pt x="15622" y="83251"/>
                  </a:cubicBezTo>
                  <a:cubicBezTo>
                    <a:pt x="18178" y="84222"/>
                    <a:pt x="26640" y="86193"/>
                    <a:pt x="28925" y="86751"/>
                  </a:cubicBezTo>
                  <a:cubicBezTo>
                    <a:pt x="36122" y="90854"/>
                    <a:pt x="27496" y="86344"/>
                    <a:pt x="41205" y="90251"/>
                  </a:cubicBezTo>
                  <a:cubicBezTo>
                    <a:pt x="42269" y="90554"/>
                    <a:pt x="43237" y="91494"/>
                    <a:pt x="44275" y="92001"/>
                  </a:cubicBezTo>
                  <a:cubicBezTo>
                    <a:pt x="45627" y="92662"/>
                    <a:pt x="47003" y="93168"/>
                    <a:pt x="48368" y="93751"/>
                  </a:cubicBezTo>
                  <a:cubicBezTo>
                    <a:pt x="54036" y="100213"/>
                    <a:pt x="48754" y="95228"/>
                    <a:pt x="57578" y="99001"/>
                  </a:cubicBezTo>
                  <a:cubicBezTo>
                    <a:pt x="59671" y="99895"/>
                    <a:pt x="61625" y="101606"/>
                    <a:pt x="63717" y="102500"/>
                  </a:cubicBezTo>
                  <a:cubicBezTo>
                    <a:pt x="66446" y="103667"/>
                    <a:pt x="69236" y="104479"/>
                    <a:pt x="71904" y="106000"/>
                  </a:cubicBezTo>
                  <a:cubicBezTo>
                    <a:pt x="72927" y="106584"/>
                    <a:pt x="73927" y="107303"/>
                    <a:pt x="74974" y="107750"/>
                  </a:cubicBezTo>
                  <a:cubicBezTo>
                    <a:pt x="76661" y="108472"/>
                    <a:pt x="78403" y="108779"/>
                    <a:pt x="80090" y="109500"/>
                  </a:cubicBezTo>
                  <a:cubicBezTo>
                    <a:pt x="81137" y="109947"/>
                    <a:pt x="82109" y="110835"/>
                    <a:pt x="83160" y="111250"/>
                  </a:cubicBezTo>
                  <a:cubicBezTo>
                    <a:pt x="86550" y="112588"/>
                    <a:pt x="90093" y="112869"/>
                    <a:pt x="93393" y="114750"/>
                  </a:cubicBezTo>
                  <a:cubicBezTo>
                    <a:pt x="94417" y="115333"/>
                    <a:pt x="95401" y="116179"/>
                    <a:pt x="96463" y="116500"/>
                  </a:cubicBezTo>
                  <a:cubicBezTo>
                    <a:pt x="101214" y="117933"/>
                    <a:pt x="110790" y="120000"/>
                    <a:pt x="110790" y="120000"/>
                  </a:cubicBezTo>
                  <a:cubicBezTo>
                    <a:pt x="111813" y="119416"/>
                    <a:pt x="113233" y="119751"/>
                    <a:pt x="113860" y="118250"/>
                  </a:cubicBezTo>
                  <a:cubicBezTo>
                    <a:pt x="115114" y="115248"/>
                    <a:pt x="115906" y="107750"/>
                    <a:pt x="115906" y="107750"/>
                  </a:cubicBezTo>
                  <a:cubicBezTo>
                    <a:pt x="116247" y="102500"/>
                    <a:pt x="116693" y="97267"/>
                    <a:pt x="116930" y="92001"/>
                  </a:cubicBezTo>
                  <a:cubicBezTo>
                    <a:pt x="117375" y="82097"/>
                    <a:pt x="117202" y="72102"/>
                    <a:pt x="117953" y="62252"/>
                  </a:cubicBezTo>
                  <a:cubicBezTo>
                    <a:pt x="118232" y="58594"/>
                    <a:pt x="120000" y="51753"/>
                    <a:pt x="120000" y="51753"/>
                  </a:cubicBezTo>
                  <a:cubicBezTo>
                    <a:pt x="119658" y="43003"/>
                    <a:pt x="119542" y="34220"/>
                    <a:pt x="118976" y="25504"/>
                  </a:cubicBezTo>
                  <a:cubicBezTo>
                    <a:pt x="118857" y="23671"/>
                    <a:pt x="119030" y="20361"/>
                    <a:pt x="117953" y="20255"/>
                  </a:cubicBezTo>
                  <a:cubicBezTo>
                    <a:pt x="94794" y="17959"/>
                    <a:pt x="71563" y="19088"/>
                    <a:pt x="48368" y="18505"/>
                  </a:cubicBezTo>
                  <a:cubicBezTo>
                    <a:pt x="37462" y="11045"/>
                    <a:pt x="49006" y="18325"/>
                    <a:pt x="38135" y="13255"/>
                  </a:cubicBezTo>
                  <a:cubicBezTo>
                    <a:pt x="36053" y="12284"/>
                    <a:pt x="34143" y="10089"/>
                    <a:pt x="31995" y="9755"/>
                  </a:cubicBezTo>
                  <a:lnTo>
                    <a:pt x="20738" y="8005"/>
                  </a:lnTo>
                  <a:cubicBezTo>
                    <a:pt x="15854" y="5221"/>
                    <a:pt x="13626" y="3345"/>
                    <a:pt x="8459" y="2755"/>
                  </a:cubicBezTo>
                  <a:cubicBezTo>
                    <a:pt x="5396" y="2406"/>
                    <a:pt x="1296" y="-1910"/>
                    <a:pt x="272" y="1006"/>
                  </a:cubicBezTo>
                  <a:close/>
                </a:path>
              </a:pathLst>
            </a:custGeom>
            <a:no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01" name="Shape 901"/>
            <p:cNvSpPr/>
            <p:nvPr/>
          </p:nvSpPr>
          <p:spPr>
            <a:xfrm>
              <a:off x="1915640" y="1256983"/>
              <a:ext cx="1602563" cy="87495"/>
            </a:xfrm>
            <a:custGeom>
              <a:pathLst>
                <a:path extrusionOk="0" h="120000" w="120000">
                  <a:moveTo>
                    <a:pt x="119999" y="76353"/>
                  </a:moveTo>
                  <a:cubicBezTo>
                    <a:pt x="118823" y="73275"/>
                    <a:pt x="117587" y="70762"/>
                    <a:pt x="116426" y="65445"/>
                  </a:cubicBezTo>
                  <a:cubicBezTo>
                    <a:pt x="116122" y="64051"/>
                    <a:pt x="115846" y="60432"/>
                    <a:pt x="115533" y="59991"/>
                  </a:cubicBezTo>
                  <a:cubicBezTo>
                    <a:pt x="113255" y="56782"/>
                    <a:pt x="110967" y="56356"/>
                    <a:pt x="108684" y="54538"/>
                  </a:cubicBezTo>
                  <a:cubicBezTo>
                    <a:pt x="107692" y="52720"/>
                    <a:pt x="106693" y="51862"/>
                    <a:pt x="105707" y="49084"/>
                  </a:cubicBezTo>
                  <a:cubicBezTo>
                    <a:pt x="105396" y="48210"/>
                    <a:pt x="105126" y="44039"/>
                    <a:pt x="104813" y="43630"/>
                  </a:cubicBezTo>
                  <a:cubicBezTo>
                    <a:pt x="102336" y="40389"/>
                    <a:pt x="99851" y="39994"/>
                    <a:pt x="97369" y="38176"/>
                  </a:cubicBezTo>
                  <a:cubicBezTo>
                    <a:pt x="94699" y="25948"/>
                    <a:pt x="97022" y="35253"/>
                    <a:pt x="92009" y="27269"/>
                  </a:cubicBezTo>
                  <a:cubicBezTo>
                    <a:pt x="91114" y="25842"/>
                    <a:pt x="90223" y="23633"/>
                    <a:pt x="89330" y="21815"/>
                  </a:cubicBezTo>
                  <a:cubicBezTo>
                    <a:pt x="81995" y="-22962"/>
                    <a:pt x="89552" y="21342"/>
                    <a:pt x="68188" y="10907"/>
                  </a:cubicBezTo>
                  <a:cubicBezTo>
                    <a:pt x="67486" y="10565"/>
                    <a:pt x="66800" y="7048"/>
                    <a:pt x="66104" y="5453"/>
                  </a:cubicBezTo>
                  <a:cubicBezTo>
                    <a:pt x="65212" y="3411"/>
                    <a:pt x="64317" y="1817"/>
                    <a:pt x="63424" y="0"/>
                  </a:cubicBezTo>
                  <a:lnTo>
                    <a:pt x="39305" y="5453"/>
                  </a:lnTo>
                  <a:cubicBezTo>
                    <a:pt x="37400" y="6265"/>
                    <a:pt x="38049" y="16531"/>
                    <a:pt x="36029" y="21815"/>
                  </a:cubicBezTo>
                  <a:cubicBezTo>
                    <a:pt x="35334" y="23633"/>
                    <a:pt x="34637" y="25155"/>
                    <a:pt x="33945" y="27269"/>
                  </a:cubicBezTo>
                  <a:cubicBezTo>
                    <a:pt x="32116" y="32853"/>
                    <a:pt x="32655" y="33630"/>
                    <a:pt x="30669" y="38176"/>
                  </a:cubicBezTo>
                  <a:cubicBezTo>
                    <a:pt x="29680" y="40442"/>
                    <a:pt x="28681" y="41215"/>
                    <a:pt x="27692" y="43630"/>
                  </a:cubicBezTo>
                  <a:cubicBezTo>
                    <a:pt x="27190" y="44855"/>
                    <a:pt x="26705" y="47934"/>
                    <a:pt x="26203" y="49084"/>
                  </a:cubicBezTo>
                  <a:cubicBezTo>
                    <a:pt x="25115" y="51575"/>
                    <a:pt x="24019" y="52720"/>
                    <a:pt x="22928" y="54538"/>
                  </a:cubicBezTo>
                  <a:cubicBezTo>
                    <a:pt x="19073" y="68658"/>
                    <a:pt x="24748" y="49006"/>
                    <a:pt x="17568" y="65445"/>
                  </a:cubicBezTo>
                  <a:cubicBezTo>
                    <a:pt x="17256" y="66158"/>
                    <a:pt x="16981" y="69652"/>
                    <a:pt x="16674" y="70899"/>
                  </a:cubicBezTo>
                  <a:cubicBezTo>
                    <a:pt x="15052" y="77503"/>
                    <a:pt x="13531" y="77366"/>
                    <a:pt x="11910" y="87261"/>
                  </a:cubicBezTo>
                  <a:cubicBezTo>
                    <a:pt x="11274" y="91146"/>
                    <a:pt x="10480" y="96456"/>
                    <a:pt x="9826" y="98168"/>
                  </a:cubicBezTo>
                  <a:cubicBezTo>
                    <a:pt x="8838" y="100752"/>
                    <a:pt x="7840" y="101604"/>
                    <a:pt x="6848" y="103622"/>
                  </a:cubicBezTo>
                  <a:cubicBezTo>
                    <a:pt x="6053" y="105241"/>
                    <a:pt x="5260" y="107258"/>
                    <a:pt x="4466" y="109076"/>
                  </a:cubicBezTo>
                  <a:cubicBezTo>
                    <a:pt x="4168" y="110894"/>
                    <a:pt x="3882" y="113584"/>
                    <a:pt x="3573" y="114530"/>
                  </a:cubicBezTo>
                  <a:cubicBezTo>
                    <a:pt x="1589" y="120586"/>
                    <a:pt x="1463" y="119983"/>
                    <a:pt x="0" y="119983"/>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grpSp>
      <p:sp>
        <p:nvSpPr>
          <p:cNvPr id="902" name="Shape 902"/>
          <p:cNvSpPr txBox="1"/>
          <p:nvPr>
            <p:ph type="title"/>
          </p:nvPr>
        </p:nvSpPr>
        <p:spPr>
          <a:xfrm>
            <a:off x="3007496" y="37320"/>
            <a:ext cx="5968760" cy="183661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How might have the electric organ evolved?</a:t>
            </a:r>
          </a:p>
        </p:txBody>
      </p:sp>
      <p:pic>
        <p:nvPicPr>
          <p:cNvPr descr="Chapter 9: Muscles and Muscles Tissue: " id="903" name="Shape 903"/>
          <p:cNvPicPr preferRelativeResize="0"/>
          <p:nvPr/>
        </p:nvPicPr>
        <p:blipFill rotWithShape="1">
          <a:blip r:embed="rId3">
            <a:alphaModFix/>
          </a:blip>
          <a:srcRect b="73781" l="21720" r="0" t="2913"/>
          <a:stretch/>
        </p:blipFill>
        <p:spPr>
          <a:xfrm>
            <a:off x="2748208" y="3096826"/>
            <a:ext cx="3342190" cy="908617"/>
          </a:xfrm>
          <a:prstGeom prst="rect">
            <a:avLst/>
          </a:prstGeom>
          <a:noFill/>
          <a:ln>
            <a:noFill/>
          </a:ln>
        </p:spPr>
      </p:pic>
      <p:sp>
        <p:nvSpPr>
          <p:cNvPr id="904" name="Shape 904"/>
          <p:cNvSpPr/>
          <p:nvPr/>
        </p:nvSpPr>
        <p:spPr>
          <a:xfrm>
            <a:off x="3175240" y="2111250"/>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05" name="Shape 905"/>
          <p:cNvSpPr/>
          <p:nvPr/>
        </p:nvSpPr>
        <p:spPr>
          <a:xfrm>
            <a:off x="4876800" y="2352560"/>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06" name="Shape 906"/>
          <p:cNvSpPr/>
          <p:nvPr/>
        </p:nvSpPr>
        <p:spPr>
          <a:xfrm>
            <a:off x="4419305" y="4079001"/>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1" name="Shape 911"/>
        <p:cNvGrpSpPr/>
        <p:nvPr/>
      </p:nvGrpSpPr>
      <p:grpSpPr>
        <a:xfrm>
          <a:off x="0" y="0"/>
          <a:ext cx="0" cy="0"/>
          <a:chOff x="0" y="0"/>
          <a:chExt cx="0" cy="0"/>
        </a:xfrm>
      </p:grpSpPr>
      <p:pic>
        <p:nvPicPr>
          <p:cNvPr descr="Chapter 9: Muscles and Muscles Tissue: " id="912" name="Shape 912"/>
          <p:cNvPicPr preferRelativeResize="0"/>
          <p:nvPr/>
        </p:nvPicPr>
        <p:blipFill rotWithShape="1">
          <a:blip r:embed="rId3">
            <a:alphaModFix/>
          </a:blip>
          <a:srcRect b="73781" l="21720" r="0" t="2913"/>
          <a:stretch/>
        </p:blipFill>
        <p:spPr>
          <a:xfrm>
            <a:off x="4281762" y="3063946"/>
            <a:ext cx="1671095" cy="915829"/>
          </a:xfrm>
          <a:prstGeom prst="rect">
            <a:avLst/>
          </a:prstGeom>
          <a:noFill/>
          <a:ln>
            <a:noFill/>
          </a:ln>
        </p:spPr>
      </p:pic>
      <p:grpSp>
        <p:nvGrpSpPr>
          <p:cNvPr id="913" name="Shape 913"/>
          <p:cNvGrpSpPr/>
          <p:nvPr/>
        </p:nvGrpSpPr>
        <p:grpSpPr>
          <a:xfrm>
            <a:off x="-17653549" y="-191248"/>
            <a:ext cx="27059103" cy="7760837"/>
            <a:chOff x="1430495" y="1219200"/>
            <a:chExt cx="3376121" cy="968309"/>
          </a:xfrm>
        </p:grpSpPr>
        <p:sp>
          <p:nvSpPr>
            <p:cNvPr id="914" name="Shape 914"/>
            <p:cNvSpPr/>
            <p:nvPr/>
          </p:nvSpPr>
          <p:spPr>
            <a:xfrm>
              <a:off x="1430495" y="1308679"/>
              <a:ext cx="3376121" cy="807248"/>
            </a:xfrm>
            <a:custGeom>
              <a:pathLst>
                <a:path extrusionOk="0" h="120000" w="120000">
                  <a:moveTo>
                    <a:pt x="17243" y="5911"/>
                  </a:moveTo>
                  <a:cubicBezTo>
                    <a:pt x="15112" y="7694"/>
                    <a:pt x="17768" y="5423"/>
                    <a:pt x="15971" y="7093"/>
                  </a:cubicBezTo>
                  <a:cubicBezTo>
                    <a:pt x="15737" y="7311"/>
                    <a:pt x="15500" y="7487"/>
                    <a:pt x="15265" y="7684"/>
                  </a:cubicBezTo>
                  <a:cubicBezTo>
                    <a:pt x="15123" y="8078"/>
                    <a:pt x="14996" y="8578"/>
                    <a:pt x="14840" y="8866"/>
                  </a:cubicBezTo>
                  <a:cubicBezTo>
                    <a:pt x="14568" y="9373"/>
                    <a:pt x="14275" y="9655"/>
                    <a:pt x="13992" y="10049"/>
                  </a:cubicBezTo>
                  <a:lnTo>
                    <a:pt x="13568" y="10640"/>
                  </a:lnTo>
                  <a:lnTo>
                    <a:pt x="13144" y="11231"/>
                  </a:lnTo>
                  <a:cubicBezTo>
                    <a:pt x="13003" y="11428"/>
                    <a:pt x="12867" y="11720"/>
                    <a:pt x="12720" y="11822"/>
                  </a:cubicBezTo>
                  <a:cubicBezTo>
                    <a:pt x="12438" y="12019"/>
                    <a:pt x="12150" y="12123"/>
                    <a:pt x="11872" y="12413"/>
                  </a:cubicBezTo>
                  <a:cubicBezTo>
                    <a:pt x="9762" y="14619"/>
                    <a:pt x="11900" y="12449"/>
                    <a:pt x="10600" y="14778"/>
                  </a:cubicBezTo>
                  <a:cubicBezTo>
                    <a:pt x="10422" y="15098"/>
                    <a:pt x="10221" y="15135"/>
                    <a:pt x="10035" y="15369"/>
                  </a:cubicBezTo>
                  <a:cubicBezTo>
                    <a:pt x="9749" y="15727"/>
                    <a:pt x="9469" y="16157"/>
                    <a:pt x="9187" y="16551"/>
                  </a:cubicBezTo>
                  <a:cubicBezTo>
                    <a:pt x="9045" y="16748"/>
                    <a:pt x="8896" y="16864"/>
                    <a:pt x="8763" y="17142"/>
                  </a:cubicBezTo>
                  <a:cubicBezTo>
                    <a:pt x="8260" y="18193"/>
                    <a:pt x="8259" y="18336"/>
                    <a:pt x="7773" y="18916"/>
                  </a:cubicBezTo>
                  <a:cubicBezTo>
                    <a:pt x="7623" y="19096"/>
                    <a:pt x="6963" y="19681"/>
                    <a:pt x="6784" y="20098"/>
                  </a:cubicBezTo>
                  <a:cubicBezTo>
                    <a:pt x="6487" y="20788"/>
                    <a:pt x="6258" y="22013"/>
                    <a:pt x="5936" y="22463"/>
                  </a:cubicBezTo>
                  <a:lnTo>
                    <a:pt x="4664" y="24236"/>
                  </a:lnTo>
                  <a:lnTo>
                    <a:pt x="4240" y="24827"/>
                  </a:lnTo>
                  <a:cubicBezTo>
                    <a:pt x="4098" y="25418"/>
                    <a:pt x="3982" y="26137"/>
                    <a:pt x="3816" y="26600"/>
                  </a:cubicBezTo>
                  <a:cubicBezTo>
                    <a:pt x="3692" y="26946"/>
                    <a:pt x="3522" y="26889"/>
                    <a:pt x="3392" y="27192"/>
                  </a:cubicBezTo>
                  <a:cubicBezTo>
                    <a:pt x="3095" y="27882"/>
                    <a:pt x="2826" y="28768"/>
                    <a:pt x="2544" y="29556"/>
                  </a:cubicBezTo>
                  <a:lnTo>
                    <a:pt x="2120" y="30738"/>
                  </a:lnTo>
                  <a:cubicBezTo>
                    <a:pt x="1972" y="32586"/>
                    <a:pt x="1830" y="34897"/>
                    <a:pt x="1413" y="36059"/>
                  </a:cubicBezTo>
                  <a:lnTo>
                    <a:pt x="989" y="37241"/>
                  </a:lnTo>
                  <a:cubicBezTo>
                    <a:pt x="467" y="40515"/>
                    <a:pt x="870" y="37464"/>
                    <a:pt x="565" y="42561"/>
                  </a:cubicBezTo>
                  <a:cubicBezTo>
                    <a:pt x="493" y="43770"/>
                    <a:pt x="376" y="44926"/>
                    <a:pt x="282" y="46108"/>
                  </a:cubicBezTo>
                  <a:lnTo>
                    <a:pt x="141" y="47881"/>
                  </a:lnTo>
                  <a:lnTo>
                    <a:pt x="0" y="49655"/>
                  </a:lnTo>
                  <a:cubicBezTo>
                    <a:pt x="53" y="50779"/>
                    <a:pt x="137" y="53172"/>
                    <a:pt x="282" y="54384"/>
                  </a:cubicBezTo>
                  <a:cubicBezTo>
                    <a:pt x="358" y="55019"/>
                    <a:pt x="496" y="55508"/>
                    <a:pt x="565" y="56157"/>
                  </a:cubicBezTo>
                  <a:cubicBezTo>
                    <a:pt x="686" y="57296"/>
                    <a:pt x="753" y="58522"/>
                    <a:pt x="848" y="59704"/>
                  </a:cubicBezTo>
                  <a:lnTo>
                    <a:pt x="989" y="61477"/>
                  </a:lnTo>
                  <a:cubicBezTo>
                    <a:pt x="1036" y="62068"/>
                    <a:pt x="1006" y="62905"/>
                    <a:pt x="1130" y="63251"/>
                  </a:cubicBezTo>
                  <a:lnTo>
                    <a:pt x="1554" y="64433"/>
                  </a:lnTo>
                  <a:cubicBezTo>
                    <a:pt x="1623" y="64865"/>
                    <a:pt x="2043" y="67164"/>
                    <a:pt x="1978" y="67980"/>
                  </a:cubicBezTo>
                  <a:cubicBezTo>
                    <a:pt x="1871" y="69328"/>
                    <a:pt x="1413" y="71527"/>
                    <a:pt x="1413" y="71527"/>
                  </a:cubicBezTo>
                  <a:cubicBezTo>
                    <a:pt x="1507" y="72709"/>
                    <a:pt x="1448" y="74382"/>
                    <a:pt x="1696" y="75073"/>
                  </a:cubicBezTo>
                  <a:cubicBezTo>
                    <a:pt x="1837" y="75467"/>
                    <a:pt x="1964" y="75967"/>
                    <a:pt x="2120" y="76256"/>
                  </a:cubicBezTo>
                  <a:cubicBezTo>
                    <a:pt x="2392" y="76762"/>
                    <a:pt x="2720" y="76747"/>
                    <a:pt x="2968" y="77438"/>
                  </a:cubicBezTo>
                  <a:cubicBezTo>
                    <a:pt x="3109" y="77832"/>
                    <a:pt x="3240" y="78302"/>
                    <a:pt x="3392" y="78620"/>
                  </a:cubicBezTo>
                  <a:cubicBezTo>
                    <a:pt x="3618" y="79093"/>
                    <a:pt x="4170" y="79550"/>
                    <a:pt x="4381" y="79802"/>
                  </a:cubicBezTo>
                  <a:cubicBezTo>
                    <a:pt x="5321" y="80925"/>
                    <a:pt x="4445" y="80632"/>
                    <a:pt x="6219" y="80985"/>
                  </a:cubicBezTo>
                  <a:cubicBezTo>
                    <a:pt x="7725" y="81285"/>
                    <a:pt x="9234" y="81379"/>
                    <a:pt x="10742" y="81576"/>
                  </a:cubicBezTo>
                  <a:cubicBezTo>
                    <a:pt x="11024" y="81970"/>
                    <a:pt x="11342" y="82067"/>
                    <a:pt x="11590" y="82758"/>
                  </a:cubicBezTo>
                  <a:cubicBezTo>
                    <a:pt x="11731" y="83152"/>
                    <a:pt x="11849" y="83768"/>
                    <a:pt x="12014" y="83940"/>
                  </a:cubicBezTo>
                  <a:cubicBezTo>
                    <a:pt x="12241" y="84178"/>
                    <a:pt x="14766" y="85094"/>
                    <a:pt x="14840" y="85123"/>
                  </a:cubicBezTo>
                  <a:cubicBezTo>
                    <a:pt x="14982" y="85320"/>
                    <a:pt x="15120" y="85563"/>
                    <a:pt x="15265" y="85714"/>
                  </a:cubicBezTo>
                  <a:cubicBezTo>
                    <a:pt x="16293" y="86790"/>
                    <a:pt x="15685" y="85842"/>
                    <a:pt x="16819" y="86896"/>
                  </a:cubicBezTo>
                  <a:cubicBezTo>
                    <a:pt x="16965" y="87031"/>
                    <a:pt x="17099" y="87336"/>
                    <a:pt x="17243" y="87487"/>
                  </a:cubicBezTo>
                  <a:cubicBezTo>
                    <a:pt x="19080" y="89408"/>
                    <a:pt x="21477" y="88488"/>
                    <a:pt x="23038" y="88669"/>
                  </a:cubicBezTo>
                  <a:cubicBezTo>
                    <a:pt x="23510" y="88866"/>
                    <a:pt x="23982" y="89015"/>
                    <a:pt x="24452" y="89261"/>
                  </a:cubicBezTo>
                  <a:cubicBezTo>
                    <a:pt x="24736" y="89409"/>
                    <a:pt x="25014" y="89748"/>
                    <a:pt x="25300" y="89852"/>
                  </a:cubicBezTo>
                  <a:cubicBezTo>
                    <a:pt x="26099" y="90142"/>
                    <a:pt x="26903" y="90185"/>
                    <a:pt x="27703" y="90443"/>
                  </a:cubicBezTo>
                  <a:cubicBezTo>
                    <a:pt x="29575" y="91045"/>
                    <a:pt x="28353" y="90959"/>
                    <a:pt x="30106" y="91625"/>
                  </a:cubicBezTo>
                  <a:cubicBezTo>
                    <a:pt x="30764" y="91876"/>
                    <a:pt x="31426" y="91977"/>
                    <a:pt x="32084" y="92216"/>
                  </a:cubicBezTo>
                  <a:cubicBezTo>
                    <a:pt x="32509" y="92371"/>
                    <a:pt x="32931" y="92671"/>
                    <a:pt x="33356" y="92807"/>
                  </a:cubicBezTo>
                  <a:cubicBezTo>
                    <a:pt x="35735" y="93573"/>
                    <a:pt x="37165" y="93526"/>
                    <a:pt x="39717" y="93990"/>
                  </a:cubicBezTo>
                  <a:cubicBezTo>
                    <a:pt x="40565" y="94144"/>
                    <a:pt x="41412" y="94466"/>
                    <a:pt x="42261" y="94581"/>
                  </a:cubicBezTo>
                  <a:lnTo>
                    <a:pt x="48480" y="95172"/>
                  </a:lnTo>
                  <a:cubicBezTo>
                    <a:pt x="49641" y="95545"/>
                    <a:pt x="50361" y="95654"/>
                    <a:pt x="51448" y="96354"/>
                  </a:cubicBezTo>
                  <a:cubicBezTo>
                    <a:pt x="51686" y="96507"/>
                    <a:pt x="51919" y="96748"/>
                    <a:pt x="52155" y="96945"/>
                  </a:cubicBezTo>
                  <a:lnTo>
                    <a:pt x="57243" y="96354"/>
                  </a:lnTo>
                  <a:cubicBezTo>
                    <a:pt x="57810" y="96255"/>
                    <a:pt x="58380" y="96153"/>
                    <a:pt x="58939" y="95763"/>
                  </a:cubicBezTo>
                  <a:cubicBezTo>
                    <a:pt x="59233" y="95558"/>
                    <a:pt x="59505" y="94975"/>
                    <a:pt x="59787" y="94581"/>
                  </a:cubicBezTo>
                  <a:lnTo>
                    <a:pt x="60212" y="93990"/>
                  </a:lnTo>
                  <a:cubicBezTo>
                    <a:pt x="60353" y="93793"/>
                    <a:pt x="60489" y="93501"/>
                    <a:pt x="60636" y="93399"/>
                  </a:cubicBezTo>
                  <a:cubicBezTo>
                    <a:pt x="60918" y="93201"/>
                    <a:pt x="61200" y="92966"/>
                    <a:pt x="61484" y="92807"/>
                  </a:cubicBezTo>
                  <a:cubicBezTo>
                    <a:pt x="63709" y="91566"/>
                    <a:pt x="61819" y="92860"/>
                    <a:pt x="63886" y="91625"/>
                  </a:cubicBezTo>
                  <a:cubicBezTo>
                    <a:pt x="64170" y="91456"/>
                    <a:pt x="64455" y="91294"/>
                    <a:pt x="64734" y="91034"/>
                  </a:cubicBezTo>
                  <a:cubicBezTo>
                    <a:pt x="66176" y="89694"/>
                    <a:pt x="64058" y="91386"/>
                    <a:pt x="65583" y="89261"/>
                  </a:cubicBezTo>
                  <a:cubicBezTo>
                    <a:pt x="65854" y="88882"/>
                    <a:pt x="66153" y="88960"/>
                    <a:pt x="66431" y="88669"/>
                  </a:cubicBezTo>
                  <a:lnTo>
                    <a:pt x="67703" y="86896"/>
                  </a:lnTo>
                  <a:lnTo>
                    <a:pt x="68127" y="86305"/>
                  </a:lnTo>
                  <a:cubicBezTo>
                    <a:pt x="68268" y="86108"/>
                    <a:pt x="68427" y="86059"/>
                    <a:pt x="68551" y="85714"/>
                  </a:cubicBezTo>
                  <a:cubicBezTo>
                    <a:pt x="68692" y="85320"/>
                    <a:pt x="68810" y="84704"/>
                    <a:pt x="68975" y="84532"/>
                  </a:cubicBezTo>
                  <a:cubicBezTo>
                    <a:pt x="69389" y="84099"/>
                    <a:pt x="69824" y="84176"/>
                    <a:pt x="70247" y="83940"/>
                  </a:cubicBezTo>
                  <a:cubicBezTo>
                    <a:pt x="72063" y="82927"/>
                    <a:pt x="70023" y="83711"/>
                    <a:pt x="72226" y="82758"/>
                  </a:cubicBezTo>
                  <a:lnTo>
                    <a:pt x="75194" y="81576"/>
                  </a:lnTo>
                  <a:lnTo>
                    <a:pt x="76042" y="80394"/>
                  </a:lnTo>
                  <a:cubicBezTo>
                    <a:pt x="76183" y="80197"/>
                    <a:pt x="76333" y="80081"/>
                    <a:pt x="76466" y="79802"/>
                  </a:cubicBezTo>
                  <a:cubicBezTo>
                    <a:pt x="76654" y="79408"/>
                    <a:pt x="76836" y="78947"/>
                    <a:pt x="77031" y="78620"/>
                  </a:cubicBezTo>
                  <a:cubicBezTo>
                    <a:pt x="77308" y="78157"/>
                    <a:pt x="77597" y="77832"/>
                    <a:pt x="77879" y="77438"/>
                  </a:cubicBezTo>
                  <a:cubicBezTo>
                    <a:pt x="78021" y="77241"/>
                    <a:pt x="78179" y="77192"/>
                    <a:pt x="78303" y="76847"/>
                  </a:cubicBezTo>
                  <a:cubicBezTo>
                    <a:pt x="78768" y="75551"/>
                    <a:pt x="78639" y="75685"/>
                    <a:pt x="79151" y="75073"/>
                  </a:cubicBezTo>
                  <a:cubicBezTo>
                    <a:pt x="79338" y="74850"/>
                    <a:pt x="79530" y="74705"/>
                    <a:pt x="79717" y="74482"/>
                  </a:cubicBezTo>
                  <a:cubicBezTo>
                    <a:pt x="79860" y="74311"/>
                    <a:pt x="79998" y="74062"/>
                    <a:pt x="80141" y="73891"/>
                  </a:cubicBezTo>
                  <a:cubicBezTo>
                    <a:pt x="80328" y="73668"/>
                    <a:pt x="80520" y="73533"/>
                    <a:pt x="80706" y="73300"/>
                  </a:cubicBezTo>
                  <a:cubicBezTo>
                    <a:pt x="80992" y="72942"/>
                    <a:pt x="81265" y="72420"/>
                    <a:pt x="81554" y="72118"/>
                  </a:cubicBezTo>
                  <a:cubicBezTo>
                    <a:pt x="81931" y="71724"/>
                    <a:pt x="82316" y="71449"/>
                    <a:pt x="82685" y="70935"/>
                  </a:cubicBezTo>
                  <a:cubicBezTo>
                    <a:pt x="82826" y="70738"/>
                    <a:pt x="82966" y="70515"/>
                    <a:pt x="83109" y="70344"/>
                  </a:cubicBezTo>
                  <a:cubicBezTo>
                    <a:pt x="84753" y="68379"/>
                    <a:pt x="82301" y="71485"/>
                    <a:pt x="84522" y="69162"/>
                  </a:cubicBezTo>
                  <a:cubicBezTo>
                    <a:pt x="84812" y="68860"/>
                    <a:pt x="85081" y="68282"/>
                    <a:pt x="85371" y="67980"/>
                  </a:cubicBezTo>
                  <a:cubicBezTo>
                    <a:pt x="85559" y="67783"/>
                    <a:pt x="85750" y="67622"/>
                    <a:pt x="85936" y="67389"/>
                  </a:cubicBezTo>
                  <a:cubicBezTo>
                    <a:pt x="86221" y="67031"/>
                    <a:pt x="86501" y="66600"/>
                    <a:pt x="86784" y="66206"/>
                  </a:cubicBezTo>
                  <a:lnTo>
                    <a:pt x="87208" y="65615"/>
                  </a:lnTo>
                  <a:cubicBezTo>
                    <a:pt x="87349" y="65418"/>
                    <a:pt x="87508" y="65370"/>
                    <a:pt x="87632" y="65024"/>
                  </a:cubicBezTo>
                  <a:cubicBezTo>
                    <a:pt x="87915" y="64236"/>
                    <a:pt x="88147" y="62938"/>
                    <a:pt x="88480" y="62660"/>
                  </a:cubicBezTo>
                  <a:cubicBezTo>
                    <a:pt x="90040" y="61355"/>
                    <a:pt x="89438" y="62113"/>
                    <a:pt x="90318" y="60886"/>
                  </a:cubicBezTo>
                  <a:cubicBezTo>
                    <a:pt x="90742" y="61083"/>
                    <a:pt x="91169" y="61184"/>
                    <a:pt x="91590" y="61477"/>
                  </a:cubicBezTo>
                  <a:cubicBezTo>
                    <a:pt x="91737" y="61580"/>
                    <a:pt x="91868" y="61946"/>
                    <a:pt x="92014" y="62068"/>
                  </a:cubicBezTo>
                  <a:cubicBezTo>
                    <a:pt x="92340" y="62342"/>
                    <a:pt x="92673" y="62463"/>
                    <a:pt x="93003" y="62660"/>
                  </a:cubicBezTo>
                  <a:cubicBezTo>
                    <a:pt x="95310" y="65876"/>
                    <a:pt x="92415" y="62045"/>
                    <a:pt x="94699" y="64433"/>
                  </a:cubicBezTo>
                  <a:cubicBezTo>
                    <a:pt x="94988" y="64735"/>
                    <a:pt x="95265" y="65221"/>
                    <a:pt x="95547" y="65615"/>
                  </a:cubicBezTo>
                  <a:lnTo>
                    <a:pt x="96395" y="66798"/>
                  </a:lnTo>
                  <a:cubicBezTo>
                    <a:pt x="96537" y="66995"/>
                    <a:pt x="96672" y="67286"/>
                    <a:pt x="96819" y="67389"/>
                  </a:cubicBezTo>
                  <a:cubicBezTo>
                    <a:pt x="97102" y="67586"/>
                    <a:pt x="97386" y="67759"/>
                    <a:pt x="97667" y="67980"/>
                  </a:cubicBezTo>
                  <a:cubicBezTo>
                    <a:pt x="98140" y="68350"/>
                    <a:pt x="98604" y="68913"/>
                    <a:pt x="99081" y="69162"/>
                  </a:cubicBezTo>
                  <a:cubicBezTo>
                    <a:pt x="99767" y="69521"/>
                    <a:pt x="100271" y="69667"/>
                    <a:pt x="100918" y="70344"/>
                  </a:cubicBezTo>
                  <a:cubicBezTo>
                    <a:pt x="101629" y="71087"/>
                    <a:pt x="101075" y="70673"/>
                    <a:pt x="101766" y="72118"/>
                  </a:cubicBezTo>
                  <a:cubicBezTo>
                    <a:pt x="101900" y="72396"/>
                    <a:pt x="102057" y="72430"/>
                    <a:pt x="102190" y="72709"/>
                  </a:cubicBezTo>
                  <a:cubicBezTo>
                    <a:pt x="102342" y="73027"/>
                    <a:pt x="102462" y="73573"/>
                    <a:pt x="102614" y="73891"/>
                  </a:cubicBezTo>
                  <a:cubicBezTo>
                    <a:pt x="102748" y="74170"/>
                    <a:pt x="102905" y="74204"/>
                    <a:pt x="103038" y="74482"/>
                  </a:cubicBezTo>
                  <a:cubicBezTo>
                    <a:pt x="103190" y="74800"/>
                    <a:pt x="103310" y="75347"/>
                    <a:pt x="103462" y="75665"/>
                  </a:cubicBezTo>
                  <a:cubicBezTo>
                    <a:pt x="103596" y="75943"/>
                    <a:pt x="103756" y="75953"/>
                    <a:pt x="103886" y="76256"/>
                  </a:cubicBezTo>
                  <a:cubicBezTo>
                    <a:pt x="105344" y="79643"/>
                    <a:pt x="104199" y="77874"/>
                    <a:pt x="105159" y="79211"/>
                  </a:cubicBezTo>
                  <a:cubicBezTo>
                    <a:pt x="105535" y="83940"/>
                    <a:pt x="104970" y="78423"/>
                    <a:pt x="105724" y="81576"/>
                  </a:cubicBezTo>
                  <a:cubicBezTo>
                    <a:pt x="105964" y="82581"/>
                    <a:pt x="106182" y="83775"/>
                    <a:pt x="106289" y="85123"/>
                  </a:cubicBezTo>
                  <a:cubicBezTo>
                    <a:pt x="106336" y="85714"/>
                    <a:pt x="106338" y="86409"/>
                    <a:pt x="106431" y="86896"/>
                  </a:cubicBezTo>
                  <a:cubicBezTo>
                    <a:pt x="106537" y="87451"/>
                    <a:pt x="106713" y="87684"/>
                    <a:pt x="106855" y="88078"/>
                  </a:cubicBezTo>
                  <a:cubicBezTo>
                    <a:pt x="107103" y="91200"/>
                    <a:pt x="106913" y="89333"/>
                    <a:pt x="107561" y="93399"/>
                  </a:cubicBezTo>
                  <a:cubicBezTo>
                    <a:pt x="107656" y="93990"/>
                    <a:pt x="107790" y="94498"/>
                    <a:pt x="107844" y="95172"/>
                  </a:cubicBezTo>
                  <a:cubicBezTo>
                    <a:pt x="108199" y="99629"/>
                    <a:pt x="107720" y="94135"/>
                    <a:pt x="108268" y="98719"/>
                  </a:cubicBezTo>
                  <a:cubicBezTo>
                    <a:pt x="108335" y="99276"/>
                    <a:pt x="108314" y="100013"/>
                    <a:pt x="108409" y="100492"/>
                  </a:cubicBezTo>
                  <a:cubicBezTo>
                    <a:pt x="108560" y="101249"/>
                    <a:pt x="108796" y="101624"/>
                    <a:pt x="108975" y="102266"/>
                  </a:cubicBezTo>
                  <a:cubicBezTo>
                    <a:pt x="109127" y="102810"/>
                    <a:pt x="109271" y="103397"/>
                    <a:pt x="109399" y="104039"/>
                  </a:cubicBezTo>
                  <a:cubicBezTo>
                    <a:pt x="109988" y="106995"/>
                    <a:pt x="109328" y="104827"/>
                    <a:pt x="110106" y="106995"/>
                  </a:cubicBezTo>
                  <a:cubicBezTo>
                    <a:pt x="110859" y="111724"/>
                    <a:pt x="109870" y="106009"/>
                    <a:pt x="110812" y="109950"/>
                  </a:cubicBezTo>
                  <a:cubicBezTo>
                    <a:pt x="110932" y="110453"/>
                    <a:pt x="110986" y="111178"/>
                    <a:pt x="111095" y="111724"/>
                  </a:cubicBezTo>
                  <a:cubicBezTo>
                    <a:pt x="111223" y="112366"/>
                    <a:pt x="111391" y="112855"/>
                    <a:pt x="111519" y="113497"/>
                  </a:cubicBezTo>
                  <a:cubicBezTo>
                    <a:pt x="111628" y="114043"/>
                    <a:pt x="111681" y="114768"/>
                    <a:pt x="111802" y="115270"/>
                  </a:cubicBezTo>
                  <a:cubicBezTo>
                    <a:pt x="111922" y="115773"/>
                    <a:pt x="112095" y="115998"/>
                    <a:pt x="112226" y="116453"/>
                  </a:cubicBezTo>
                  <a:cubicBezTo>
                    <a:pt x="112379" y="116988"/>
                    <a:pt x="112496" y="117691"/>
                    <a:pt x="112650" y="118226"/>
                  </a:cubicBezTo>
                  <a:cubicBezTo>
                    <a:pt x="113015" y="119499"/>
                    <a:pt x="113073" y="119407"/>
                    <a:pt x="113498" y="120000"/>
                  </a:cubicBezTo>
                  <a:cubicBezTo>
                    <a:pt x="113733" y="119802"/>
                    <a:pt x="113996" y="119907"/>
                    <a:pt x="114204" y="119408"/>
                  </a:cubicBezTo>
                  <a:cubicBezTo>
                    <a:pt x="114502" y="118697"/>
                    <a:pt x="114552" y="116337"/>
                    <a:pt x="114628" y="115270"/>
                  </a:cubicBezTo>
                  <a:cubicBezTo>
                    <a:pt x="114714" y="114077"/>
                    <a:pt x="114911" y="111724"/>
                    <a:pt x="114911" y="111724"/>
                  </a:cubicBezTo>
                  <a:cubicBezTo>
                    <a:pt x="114958" y="108571"/>
                    <a:pt x="115002" y="105417"/>
                    <a:pt x="115053" y="102266"/>
                  </a:cubicBezTo>
                  <a:cubicBezTo>
                    <a:pt x="115096" y="99506"/>
                    <a:pt x="115194" y="96755"/>
                    <a:pt x="115194" y="93990"/>
                  </a:cubicBezTo>
                  <a:cubicBezTo>
                    <a:pt x="115194" y="91302"/>
                    <a:pt x="115125" y="86032"/>
                    <a:pt x="114911" y="82758"/>
                  </a:cubicBezTo>
                  <a:cubicBezTo>
                    <a:pt x="114833" y="81556"/>
                    <a:pt x="114794" y="80248"/>
                    <a:pt x="114628" y="79211"/>
                  </a:cubicBezTo>
                  <a:lnTo>
                    <a:pt x="114063" y="75665"/>
                  </a:lnTo>
                  <a:cubicBezTo>
                    <a:pt x="113969" y="75073"/>
                    <a:pt x="113834" y="74565"/>
                    <a:pt x="113780" y="73891"/>
                  </a:cubicBezTo>
                  <a:cubicBezTo>
                    <a:pt x="113425" y="69434"/>
                    <a:pt x="113904" y="74928"/>
                    <a:pt x="113356" y="70344"/>
                  </a:cubicBezTo>
                  <a:cubicBezTo>
                    <a:pt x="113290" y="69787"/>
                    <a:pt x="113262" y="69162"/>
                    <a:pt x="113215" y="68571"/>
                  </a:cubicBezTo>
                  <a:cubicBezTo>
                    <a:pt x="113262" y="67980"/>
                    <a:pt x="113251" y="67238"/>
                    <a:pt x="113356" y="66798"/>
                  </a:cubicBezTo>
                  <a:cubicBezTo>
                    <a:pt x="113842" y="64765"/>
                    <a:pt x="114095" y="64585"/>
                    <a:pt x="114628" y="63842"/>
                  </a:cubicBezTo>
                  <a:cubicBezTo>
                    <a:pt x="114770" y="63251"/>
                    <a:pt x="114925" y="62711"/>
                    <a:pt x="115053" y="62068"/>
                  </a:cubicBezTo>
                  <a:cubicBezTo>
                    <a:pt x="115161" y="61523"/>
                    <a:pt x="115194" y="60689"/>
                    <a:pt x="115335" y="60295"/>
                  </a:cubicBezTo>
                  <a:cubicBezTo>
                    <a:pt x="115497" y="59844"/>
                    <a:pt x="115719" y="59989"/>
                    <a:pt x="115901" y="59704"/>
                  </a:cubicBezTo>
                  <a:cubicBezTo>
                    <a:pt x="116098" y="59394"/>
                    <a:pt x="116273" y="58880"/>
                    <a:pt x="116466" y="58522"/>
                  </a:cubicBezTo>
                  <a:cubicBezTo>
                    <a:pt x="116698" y="58091"/>
                    <a:pt x="116935" y="57712"/>
                    <a:pt x="117173" y="57339"/>
                  </a:cubicBezTo>
                  <a:cubicBezTo>
                    <a:pt x="117312" y="57121"/>
                    <a:pt x="117460" y="56994"/>
                    <a:pt x="117597" y="56748"/>
                  </a:cubicBezTo>
                  <a:cubicBezTo>
                    <a:pt x="117790" y="56401"/>
                    <a:pt x="117974" y="55960"/>
                    <a:pt x="118162" y="55566"/>
                  </a:cubicBezTo>
                  <a:cubicBezTo>
                    <a:pt x="118508" y="51226"/>
                    <a:pt x="118234" y="52900"/>
                    <a:pt x="118869" y="50246"/>
                  </a:cubicBezTo>
                  <a:cubicBezTo>
                    <a:pt x="118916" y="49655"/>
                    <a:pt x="118938" y="49017"/>
                    <a:pt x="119010" y="48472"/>
                  </a:cubicBezTo>
                  <a:cubicBezTo>
                    <a:pt x="119175" y="47230"/>
                    <a:pt x="119468" y="46274"/>
                    <a:pt x="119575" y="44926"/>
                  </a:cubicBezTo>
                  <a:cubicBezTo>
                    <a:pt x="119771" y="42478"/>
                    <a:pt x="119634" y="43671"/>
                    <a:pt x="120000" y="41379"/>
                  </a:cubicBezTo>
                  <a:cubicBezTo>
                    <a:pt x="119952" y="39408"/>
                    <a:pt x="119930" y="37425"/>
                    <a:pt x="119858" y="35467"/>
                  </a:cubicBezTo>
                  <a:cubicBezTo>
                    <a:pt x="119835" y="34852"/>
                    <a:pt x="119799" y="34213"/>
                    <a:pt x="119717" y="33694"/>
                  </a:cubicBezTo>
                  <a:cubicBezTo>
                    <a:pt x="119606" y="32998"/>
                    <a:pt x="119446" y="32456"/>
                    <a:pt x="119293" y="31921"/>
                  </a:cubicBezTo>
                  <a:cubicBezTo>
                    <a:pt x="119162" y="31466"/>
                    <a:pt x="119010" y="31133"/>
                    <a:pt x="118869" y="30738"/>
                  </a:cubicBezTo>
                  <a:cubicBezTo>
                    <a:pt x="118775" y="30147"/>
                    <a:pt x="118730" y="29342"/>
                    <a:pt x="118586" y="28965"/>
                  </a:cubicBezTo>
                  <a:cubicBezTo>
                    <a:pt x="118333" y="28304"/>
                    <a:pt x="117738" y="27783"/>
                    <a:pt x="117738" y="27783"/>
                  </a:cubicBezTo>
                  <a:cubicBezTo>
                    <a:pt x="117514" y="27917"/>
                    <a:pt x="116352" y="28533"/>
                    <a:pt x="116042" y="28965"/>
                  </a:cubicBezTo>
                  <a:cubicBezTo>
                    <a:pt x="115842" y="29244"/>
                    <a:pt x="115672" y="29820"/>
                    <a:pt x="115477" y="30147"/>
                  </a:cubicBezTo>
                  <a:cubicBezTo>
                    <a:pt x="115200" y="30610"/>
                    <a:pt x="114911" y="30935"/>
                    <a:pt x="114628" y="31330"/>
                  </a:cubicBezTo>
                  <a:lnTo>
                    <a:pt x="114204" y="31921"/>
                  </a:lnTo>
                  <a:cubicBezTo>
                    <a:pt x="114063" y="32118"/>
                    <a:pt x="113927" y="32390"/>
                    <a:pt x="113780" y="32512"/>
                  </a:cubicBezTo>
                  <a:cubicBezTo>
                    <a:pt x="113545" y="32709"/>
                    <a:pt x="113307" y="32859"/>
                    <a:pt x="113074" y="33103"/>
                  </a:cubicBezTo>
                  <a:cubicBezTo>
                    <a:pt x="112929" y="33254"/>
                    <a:pt x="112787" y="33449"/>
                    <a:pt x="112650" y="33694"/>
                  </a:cubicBezTo>
                  <a:cubicBezTo>
                    <a:pt x="112456" y="34041"/>
                    <a:pt x="112292" y="34723"/>
                    <a:pt x="112084" y="34876"/>
                  </a:cubicBezTo>
                  <a:cubicBezTo>
                    <a:pt x="111479" y="35323"/>
                    <a:pt x="110859" y="35270"/>
                    <a:pt x="110247" y="35467"/>
                  </a:cubicBezTo>
                  <a:cubicBezTo>
                    <a:pt x="110106" y="35665"/>
                    <a:pt x="109960" y="35813"/>
                    <a:pt x="109823" y="36059"/>
                  </a:cubicBezTo>
                  <a:cubicBezTo>
                    <a:pt x="109629" y="36406"/>
                    <a:pt x="109455" y="36931"/>
                    <a:pt x="109257" y="37241"/>
                  </a:cubicBezTo>
                  <a:cubicBezTo>
                    <a:pt x="109076" y="37526"/>
                    <a:pt x="108878" y="37599"/>
                    <a:pt x="108692" y="37832"/>
                  </a:cubicBezTo>
                  <a:cubicBezTo>
                    <a:pt x="108407" y="38190"/>
                    <a:pt x="108127" y="38620"/>
                    <a:pt x="107844" y="39014"/>
                  </a:cubicBezTo>
                  <a:cubicBezTo>
                    <a:pt x="107703" y="39211"/>
                    <a:pt x="107544" y="39260"/>
                    <a:pt x="107420" y="39605"/>
                  </a:cubicBezTo>
                  <a:cubicBezTo>
                    <a:pt x="107279" y="40000"/>
                    <a:pt x="107152" y="40508"/>
                    <a:pt x="106996" y="40788"/>
                  </a:cubicBezTo>
                  <a:cubicBezTo>
                    <a:pt x="106817" y="41108"/>
                    <a:pt x="106617" y="41145"/>
                    <a:pt x="106431" y="41379"/>
                  </a:cubicBezTo>
                  <a:cubicBezTo>
                    <a:pt x="106145" y="41737"/>
                    <a:pt x="105865" y="42167"/>
                    <a:pt x="105583" y="42561"/>
                  </a:cubicBezTo>
                  <a:lnTo>
                    <a:pt x="105159" y="43152"/>
                  </a:lnTo>
                  <a:cubicBezTo>
                    <a:pt x="105017" y="43349"/>
                    <a:pt x="104883" y="43675"/>
                    <a:pt x="104734" y="43743"/>
                  </a:cubicBezTo>
                  <a:lnTo>
                    <a:pt x="103462" y="44334"/>
                  </a:lnTo>
                  <a:cubicBezTo>
                    <a:pt x="101625" y="44137"/>
                    <a:pt x="99784" y="44233"/>
                    <a:pt x="97950" y="43743"/>
                  </a:cubicBezTo>
                  <a:cubicBezTo>
                    <a:pt x="97562" y="43640"/>
                    <a:pt x="97203" y="42828"/>
                    <a:pt x="96819" y="42561"/>
                  </a:cubicBezTo>
                  <a:cubicBezTo>
                    <a:pt x="96537" y="42364"/>
                    <a:pt x="96256" y="42119"/>
                    <a:pt x="95971" y="41970"/>
                  </a:cubicBezTo>
                  <a:cubicBezTo>
                    <a:pt x="95501" y="41724"/>
                    <a:pt x="95029" y="41583"/>
                    <a:pt x="94558" y="41379"/>
                  </a:cubicBezTo>
                  <a:lnTo>
                    <a:pt x="91872" y="40197"/>
                  </a:lnTo>
                  <a:cubicBezTo>
                    <a:pt x="91018" y="39303"/>
                    <a:pt x="91491" y="39862"/>
                    <a:pt x="90459" y="38423"/>
                  </a:cubicBezTo>
                  <a:cubicBezTo>
                    <a:pt x="90318" y="38226"/>
                    <a:pt x="90184" y="37869"/>
                    <a:pt x="90035" y="37832"/>
                  </a:cubicBezTo>
                  <a:lnTo>
                    <a:pt x="87632" y="37241"/>
                  </a:lnTo>
                  <a:cubicBezTo>
                    <a:pt x="87363" y="37016"/>
                    <a:pt x="86791" y="36665"/>
                    <a:pt x="86501" y="36059"/>
                  </a:cubicBezTo>
                  <a:cubicBezTo>
                    <a:pt x="86349" y="35741"/>
                    <a:pt x="86232" y="35165"/>
                    <a:pt x="86077" y="34876"/>
                  </a:cubicBezTo>
                  <a:cubicBezTo>
                    <a:pt x="85805" y="34370"/>
                    <a:pt x="85229" y="33694"/>
                    <a:pt x="85229" y="33694"/>
                  </a:cubicBezTo>
                  <a:cubicBezTo>
                    <a:pt x="84946" y="31921"/>
                    <a:pt x="84994" y="31724"/>
                    <a:pt x="84522" y="30738"/>
                  </a:cubicBezTo>
                  <a:cubicBezTo>
                    <a:pt x="84389" y="30460"/>
                    <a:pt x="84229" y="30450"/>
                    <a:pt x="84098" y="30147"/>
                  </a:cubicBezTo>
                  <a:cubicBezTo>
                    <a:pt x="83801" y="29457"/>
                    <a:pt x="83573" y="28232"/>
                    <a:pt x="83250" y="27783"/>
                  </a:cubicBezTo>
                  <a:cubicBezTo>
                    <a:pt x="82241" y="26376"/>
                    <a:pt x="82650" y="27292"/>
                    <a:pt x="81978" y="25418"/>
                  </a:cubicBezTo>
                  <a:cubicBezTo>
                    <a:pt x="81319" y="21280"/>
                    <a:pt x="81696" y="22660"/>
                    <a:pt x="80989" y="20689"/>
                  </a:cubicBezTo>
                  <a:cubicBezTo>
                    <a:pt x="80512" y="17700"/>
                    <a:pt x="80965" y="19752"/>
                    <a:pt x="80282" y="18325"/>
                  </a:cubicBezTo>
                  <a:cubicBezTo>
                    <a:pt x="80130" y="18007"/>
                    <a:pt x="80013" y="17431"/>
                    <a:pt x="79858" y="17142"/>
                  </a:cubicBezTo>
                  <a:cubicBezTo>
                    <a:pt x="79586" y="16636"/>
                    <a:pt x="79010" y="15960"/>
                    <a:pt x="79010" y="15960"/>
                  </a:cubicBezTo>
                  <a:cubicBezTo>
                    <a:pt x="78869" y="15369"/>
                    <a:pt x="78752" y="14650"/>
                    <a:pt x="78586" y="14187"/>
                  </a:cubicBezTo>
                  <a:cubicBezTo>
                    <a:pt x="78462" y="13841"/>
                    <a:pt x="78295" y="13874"/>
                    <a:pt x="78162" y="13596"/>
                  </a:cubicBezTo>
                  <a:cubicBezTo>
                    <a:pt x="78010" y="13278"/>
                    <a:pt x="77890" y="12731"/>
                    <a:pt x="77738" y="12413"/>
                  </a:cubicBezTo>
                  <a:cubicBezTo>
                    <a:pt x="77605" y="12135"/>
                    <a:pt x="77444" y="12125"/>
                    <a:pt x="77314" y="11822"/>
                  </a:cubicBezTo>
                  <a:cubicBezTo>
                    <a:pt x="77017" y="11132"/>
                    <a:pt x="76466" y="9458"/>
                    <a:pt x="76466" y="9458"/>
                  </a:cubicBezTo>
                  <a:cubicBezTo>
                    <a:pt x="76110" y="7227"/>
                    <a:pt x="76148" y="7075"/>
                    <a:pt x="75477" y="5320"/>
                  </a:cubicBezTo>
                  <a:cubicBezTo>
                    <a:pt x="75350" y="4989"/>
                    <a:pt x="75186" y="5007"/>
                    <a:pt x="75053" y="4729"/>
                  </a:cubicBezTo>
                  <a:cubicBezTo>
                    <a:pt x="74901" y="4411"/>
                    <a:pt x="74770" y="3940"/>
                    <a:pt x="74628" y="3546"/>
                  </a:cubicBezTo>
                  <a:cubicBezTo>
                    <a:pt x="74534" y="2955"/>
                    <a:pt x="74466" y="2275"/>
                    <a:pt x="74346" y="1773"/>
                  </a:cubicBezTo>
                  <a:cubicBezTo>
                    <a:pt x="73883" y="-163"/>
                    <a:pt x="73922" y="1480"/>
                    <a:pt x="73922"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15" name="Shape 915"/>
            <p:cNvSpPr/>
            <p:nvPr/>
          </p:nvSpPr>
          <p:spPr>
            <a:xfrm>
              <a:off x="1605254" y="1582653"/>
              <a:ext cx="91460" cy="87485"/>
            </a:xfrm>
            <a:custGeom>
              <a:pathLst>
                <a:path extrusionOk="0" h="120000" w="120000">
                  <a:moveTo>
                    <a:pt x="62608" y="0"/>
                  </a:moveTo>
                  <a:cubicBezTo>
                    <a:pt x="53913" y="5454"/>
                    <a:pt x="45592" y="11622"/>
                    <a:pt x="36521" y="16363"/>
                  </a:cubicBezTo>
                  <a:cubicBezTo>
                    <a:pt x="31602" y="18934"/>
                    <a:pt x="24066" y="17139"/>
                    <a:pt x="20869" y="21818"/>
                  </a:cubicBezTo>
                  <a:cubicBezTo>
                    <a:pt x="14476" y="31175"/>
                    <a:pt x="13913" y="43636"/>
                    <a:pt x="10434" y="54545"/>
                  </a:cubicBezTo>
                  <a:lnTo>
                    <a:pt x="5217" y="70909"/>
                  </a:lnTo>
                  <a:lnTo>
                    <a:pt x="0" y="87272"/>
                  </a:lnTo>
                  <a:cubicBezTo>
                    <a:pt x="1739" y="94545"/>
                    <a:pt x="-748" y="104932"/>
                    <a:pt x="5217" y="109090"/>
                  </a:cubicBezTo>
                  <a:cubicBezTo>
                    <a:pt x="17150" y="117407"/>
                    <a:pt x="46956" y="120000"/>
                    <a:pt x="46956" y="120000"/>
                  </a:cubicBezTo>
                  <a:cubicBezTo>
                    <a:pt x="64347" y="118181"/>
                    <a:pt x="82549" y="120323"/>
                    <a:pt x="99130" y="114545"/>
                  </a:cubicBezTo>
                  <a:cubicBezTo>
                    <a:pt x="105079" y="112472"/>
                    <a:pt x="107018" y="104172"/>
                    <a:pt x="109565" y="98181"/>
                  </a:cubicBezTo>
                  <a:cubicBezTo>
                    <a:pt x="114032" y="87673"/>
                    <a:pt x="119999" y="65454"/>
                    <a:pt x="119999" y="65454"/>
                  </a:cubicBezTo>
                  <a:cubicBezTo>
                    <a:pt x="118260" y="50909"/>
                    <a:pt x="119990" y="35428"/>
                    <a:pt x="114782" y="21818"/>
                  </a:cubicBezTo>
                  <a:cubicBezTo>
                    <a:pt x="112453" y="15731"/>
                    <a:pt x="104860" y="13571"/>
                    <a:pt x="99130" y="10909"/>
                  </a:cubicBezTo>
                  <a:cubicBezTo>
                    <a:pt x="89079" y="6239"/>
                    <a:pt x="67826" y="0"/>
                    <a:pt x="67826" y="0"/>
                  </a:cubicBezTo>
                  <a:lnTo>
                    <a:pt x="62608" y="0"/>
                  </a:lnTo>
                  <a:close/>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16" name="Shape 916"/>
            <p:cNvSpPr/>
            <p:nvPr/>
          </p:nvSpPr>
          <p:spPr>
            <a:xfrm>
              <a:off x="1636198" y="1626395"/>
              <a:ext cx="34857" cy="28246"/>
            </a:xfrm>
            <a:custGeom>
              <a:pathLst>
                <a:path extrusionOk="0" h="120000" w="120000">
                  <a:moveTo>
                    <a:pt x="113235" y="1748"/>
                  </a:moveTo>
                  <a:cubicBezTo>
                    <a:pt x="99546" y="-1067"/>
                    <a:pt x="-22681" y="-11538"/>
                    <a:pt x="3722" y="86213"/>
                  </a:cubicBezTo>
                  <a:cubicBezTo>
                    <a:pt x="8924" y="105474"/>
                    <a:pt x="31100" y="108737"/>
                    <a:pt x="44789" y="120000"/>
                  </a:cubicBezTo>
                  <a:cubicBezTo>
                    <a:pt x="58478" y="114368"/>
                    <a:pt x="74589" y="114230"/>
                    <a:pt x="85856" y="103106"/>
                  </a:cubicBezTo>
                  <a:cubicBezTo>
                    <a:pt x="120829" y="68581"/>
                    <a:pt x="126924" y="4565"/>
                    <a:pt x="113235" y="1748"/>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17" name="Shape 917"/>
            <p:cNvSpPr/>
            <p:nvPr/>
          </p:nvSpPr>
          <p:spPr>
            <a:xfrm>
              <a:off x="1632879" y="1610900"/>
              <a:ext cx="36212" cy="39827"/>
            </a:xfrm>
            <a:custGeom>
              <a:pathLst>
                <a:path extrusionOk="0" h="120000" w="120000">
                  <a:moveTo>
                    <a:pt x="1401" y="119810"/>
                  </a:moveTo>
                  <a:cubicBezTo>
                    <a:pt x="7989" y="115816"/>
                    <a:pt x="2405" y="41819"/>
                    <a:pt x="54111" y="35943"/>
                  </a:cubicBezTo>
                  <a:cubicBezTo>
                    <a:pt x="76336" y="33417"/>
                    <a:pt x="98037" y="43930"/>
                    <a:pt x="120000" y="47924"/>
                  </a:cubicBezTo>
                  <a:cubicBezTo>
                    <a:pt x="120000" y="47924"/>
                    <a:pt x="120000" y="15974"/>
                    <a:pt x="106822" y="11981"/>
                  </a:cubicBezTo>
                  <a:lnTo>
                    <a:pt x="67289" y="0"/>
                  </a:lnTo>
                  <a:cubicBezTo>
                    <a:pt x="22419" y="27197"/>
                    <a:pt x="27309" y="13608"/>
                    <a:pt x="14579" y="59905"/>
                  </a:cubicBezTo>
                  <a:cubicBezTo>
                    <a:pt x="13513" y="63779"/>
                    <a:pt x="-5186" y="123803"/>
                    <a:pt x="1401" y="119810"/>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18" name="Shape 918"/>
            <p:cNvSpPr/>
            <p:nvPr/>
          </p:nvSpPr>
          <p:spPr>
            <a:xfrm>
              <a:off x="3494344" y="1268912"/>
              <a:ext cx="497073" cy="286314"/>
            </a:xfrm>
            <a:custGeom>
              <a:pathLst>
                <a:path extrusionOk="0" h="120000" w="120000">
                  <a:moveTo>
                    <a:pt x="0" y="16666"/>
                  </a:moveTo>
                  <a:cubicBezTo>
                    <a:pt x="11200" y="16111"/>
                    <a:pt x="22408" y="15947"/>
                    <a:pt x="33600" y="14999"/>
                  </a:cubicBezTo>
                  <a:cubicBezTo>
                    <a:pt x="35544" y="14835"/>
                    <a:pt x="37435" y="13834"/>
                    <a:pt x="39360" y="13333"/>
                  </a:cubicBezTo>
                  <a:cubicBezTo>
                    <a:pt x="52673" y="9866"/>
                    <a:pt x="50220" y="10497"/>
                    <a:pt x="61440" y="8333"/>
                  </a:cubicBezTo>
                  <a:cubicBezTo>
                    <a:pt x="67923" y="4581"/>
                    <a:pt x="59942" y="8910"/>
                    <a:pt x="70080" y="5000"/>
                  </a:cubicBezTo>
                  <a:cubicBezTo>
                    <a:pt x="72918" y="3904"/>
                    <a:pt x="73663" y="2069"/>
                    <a:pt x="76800" y="1666"/>
                  </a:cubicBezTo>
                  <a:cubicBezTo>
                    <a:pt x="84146" y="721"/>
                    <a:pt x="91520" y="555"/>
                    <a:pt x="98880" y="0"/>
                  </a:cubicBezTo>
                  <a:cubicBezTo>
                    <a:pt x="104320" y="555"/>
                    <a:pt x="109867" y="-282"/>
                    <a:pt x="115200" y="1666"/>
                  </a:cubicBezTo>
                  <a:cubicBezTo>
                    <a:pt x="116329" y="2079"/>
                    <a:pt x="116651" y="4836"/>
                    <a:pt x="117120" y="6666"/>
                  </a:cubicBezTo>
                  <a:cubicBezTo>
                    <a:pt x="117941" y="9877"/>
                    <a:pt x="118400" y="13333"/>
                    <a:pt x="119040" y="16666"/>
                  </a:cubicBezTo>
                  <a:lnTo>
                    <a:pt x="120000" y="21666"/>
                  </a:lnTo>
                  <a:cubicBezTo>
                    <a:pt x="119680" y="36666"/>
                    <a:pt x="119822" y="51718"/>
                    <a:pt x="119040" y="66666"/>
                  </a:cubicBezTo>
                  <a:cubicBezTo>
                    <a:pt x="118856" y="70165"/>
                    <a:pt x="117760" y="73333"/>
                    <a:pt x="117120" y="76666"/>
                  </a:cubicBezTo>
                  <a:lnTo>
                    <a:pt x="116160" y="81666"/>
                  </a:lnTo>
                  <a:cubicBezTo>
                    <a:pt x="115753" y="87308"/>
                    <a:pt x="115384" y="99519"/>
                    <a:pt x="113280" y="105000"/>
                  </a:cubicBezTo>
                  <a:lnTo>
                    <a:pt x="111360" y="109999"/>
                  </a:lnTo>
                  <a:cubicBezTo>
                    <a:pt x="110244" y="117744"/>
                    <a:pt x="110400" y="114376"/>
                    <a:pt x="110400" y="119999"/>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19" name="Shape 919"/>
            <p:cNvSpPr/>
            <p:nvPr/>
          </p:nvSpPr>
          <p:spPr>
            <a:xfrm>
              <a:off x="3192124" y="1765989"/>
              <a:ext cx="938705" cy="421520"/>
            </a:xfrm>
            <a:custGeom>
              <a:pathLst>
                <a:path extrusionOk="0" h="120000" w="120000">
                  <a:moveTo>
                    <a:pt x="0" y="46415"/>
                  </a:moveTo>
                  <a:cubicBezTo>
                    <a:pt x="677" y="48301"/>
                    <a:pt x="1266" y="50366"/>
                    <a:pt x="2033" y="52075"/>
                  </a:cubicBezTo>
                  <a:cubicBezTo>
                    <a:pt x="2465" y="53037"/>
                    <a:pt x="3061" y="53548"/>
                    <a:pt x="3558" y="54339"/>
                  </a:cubicBezTo>
                  <a:cubicBezTo>
                    <a:pt x="7972" y="61360"/>
                    <a:pt x="3522" y="54664"/>
                    <a:pt x="7116" y="60000"/>
                  </a:cubicBezTo>
                  <a:cubicBezTo>
                    <a:pt x="8020" y="63018"/>
                    <a:pt x="8303" y="64445"/>
                    <a:pt x="9658" y="66792"/>
                  </a:cubicBezTo>
                  <a:cubicBezTo>
                    <a:pt x="10623" y="68463"/>
                    <a:pt x="11692" y="69811"/>
                    <a:pt x="12708" y="71320"/>
                  </a:cubicBezTo>
                  <a:cubicBezTo>
                    <a:pt x="13217" y="72075"/>
                    <a:pt x="13801" y="72622"/>
                    <a:pt x="14233" y="73584"/>
                  </a:cubicBezTo>
                  <a:cubicBezTo>
                    <a:pt x="17715" y="81339"/>
                    <a:pt x="16087" y="78601"/>
                    <a:pt x="18808" y="82641"/>
                  </a:cubicBezTo>
                  <a:cubicBezTo>
                    <a:pt x="19486" y="84905"/>
                    <a:pt x="20455" y="86852"/>
                    <a:pt x="20842" y="89433"/>
                  </a:cubicBezTo>
                  <a:cubicBezTo>
                    <a:pt x="21436" y="93400"/>
                    <a:pt x="21162" y="93258"/>
                    <a:pt x="22875" y="96226"/>
                  </a:cubicBezTo>
                  <a:cubicBezTo>
                    <a:pt x="23840" y="97897"/>
                    <a:pt x="25925" y="100754"/>
                    <a:pt x="25925" y="100754"/>
                  </a:cubicBezTo>
                  <a:cubicBezTo>
                    <a:pt x="28298" y="108679"/>
                    <a:pt x="26942" y="106037"/>
                    <a:pt x="29484" y="109811"/>
                  </a:cubicBezTo>
                  <a:cubicBezTo>
                    <a:pt x="30409" y="115991"/>
                    <a:pt x="29217" y="111212"/>
                    <a:pt x="32026" y="114339"/>
                  </a:cubicBezTo>
                  <a:cubicBezTo>
                    <a:pt x="37887" y="120866"/>
                    <a:pt x="32222" y="117808"/>
                    <a:pt x="38126" y="120000"/>
                  </a:cubicBezTo>
                  <a:cubicBezTo>
                    <a:pt x="39481" y="119622"/>
                    <a:pt x="40848" y="119412"/>
                    <a:pt x="42193" y="118867"/>
                  </a:cubicBezTo>
                  <a:cubicBezTo>
                    <a:pt x="42720" y="118654"/>
                    <a:pt x="43299" y="118481"/>
                    <a:pt x="43718" y="117735"/>
                  </a:cubicBezTo>
                  <a:cubicBezTo>
                    <a:pt x="44195" y="116885"/>
                    <a:pt x="44257" y="115189"/>
                    <a:pt x="44734" y="114339"/>
                  </a:cubicBezTo>
                  <a:cubicBezTo>
                    <a:pt x="45153" y="113594"/>
                    <a:pt x="45791" y="113787"/>
                    <a:pt x="46259" y="113207"/>
                  </a:cubicBezTo>
                  <a:cubicBezTo>
                    <a:pt x="47327" y="111886"/>
                    <a:pt x="48445" y="110603"/>
                    <a:pt x="49309" y="108679"/>
                  </a:cubicBezTo>
                  <a:cubicBezTo>
                    <a:pt x="51266" y="104320"/>
                    <a:pt x="50236" y="106171"/>
                    <a:pt x="52360" y="103018"/>
                  </a:cubicBezTo>
                  <a:cubicBezTo>
                    <a:pt x="52992" y="100905"/>
                    <a:pt x="53865" y="97508"/>
                    <a:pt x="54901" y="96226"/>
                  </a:cubicBezTo>
                  <a:cubicBezTo>
                    <a:pt x="55838" y="95067"/>
                    <a:pt x="57951" y="93962"/>
                    <a:pt x="57951" y="93962"/>
                  </a:cubicBezTo>
                  <a:lnTo>
                    <a:pt x="59985" y="87169"/>
                  </a:lnTo>
                  <a:cubicBezTo>
                    <a:pt x="60324" y="86037"/>
                    <a:pt x="60422" y="84203"/>
                    <a:pt x="61001" y="83773"/>
                  </a:cubicBezTo>
                  <a:cubicBezTo>
                    <a:pt x="61510" y="83396"/>
                    <a:pt x="62047" y="83175"/>
                    <a:pt x="62526" y="82641"/>
                  </a:cubicBezTo>
                  <a:cubicBezTo>
                    <a:pt x="63073" y="82032"/>
                    <a:pt x="63493" y="80929"/>
                    <a:pt x="64052" y="80377"/>
                  </a:cubicBezTo>
                  <a:cubicBezTo>
                    <a:pt x="65031" y="79408"/>
                    <a:pt x="67102" y="78113"/>
                    <a:pt x="67102" y="78113"/>
                  </a:cubicBezTo>
                  <a:cubicBezTo>
                    <a:pt x="68627" y="73018"/>
                    <a:pt x="68542" y="71415"/>
                    <a:pt x="70660" y="69056"/>
                  </a:cubicBezTo>
                  <a:cubicBezTo>
                    <a:pt x="71139" y="68522"/>
                    <a:pt x="71660" y="68158"/>
                    <a:pt x="72185" y="67924"/>
                  </a:cubicBezTo>
                  <a:cubicBezTo>
                    <a:pt x="73360" y="67401"/>
                    <a:pt x="74557" y="67169"/>
                    <a:pt x="75744" y="66792"/>
                  </a:cubicBezTo>
                  <a:cubicBezTo>
                    <a:pt x="79230" y="64204"/>
                    <a:pt x="74903" y="67260"/>
                    <a:pt x="79810" y="64528"/>
                  </a:cubicBezTo>
                  <a:cubicBezTo>
                    <a:pt x="80330" y="64238"/>
                    <a:pt x="80820" y="63724"/>
                    <a:pt x="81335" y="63396"/>
                  </a:cubicBezTo>
                  <a:cubicBezTo>
                    <a:pt x="81877" y="63051"/>
                    <a:pt x="84249" y="61930"/>
                    <a:pt x="84894" y="61132"/>
                  </a:cubicBezTo>
                  <a:cubicBezTo>
                    <a:pt x="85962" y="59810"/>
                    <a:pt x="86785" y="57464"/>
                    <a:pt x="87944" y="56603"/>
                  </a:cubicBezTo>
                  <a:cubicBezTo>
                    <a:pt x="88452" y="56226"/>
                    <a:pt x="89001" y="56051"/>
                    <a:pt x="89469" y="55471"/>
                  </a:cubicBezTo>
                  <a:lnTo>
                    <a:pt x="94044" y="48679"/>
                  </a:lnTo>
                  <a:cubicBezTo>
                    <a:pt x="94553" y="47924"/>
                    <a:pt x="95023" y="47023"/>
                    <a:pt x="95569" y="46415"/>
                  </a:cubicBezTo>
                  <a:cubicBezTo>
                    <a:pt x="96247" y="45660"/>
                    <a:pt x="96906" y="44815"/>
                    <a:pt x="97603" y="44150"/>
                  </a:cubicBezTo>
                  <a:cubicBezTo>
                    <a:pt x="98095" y="43680"/>
                    <a:pt x="98659" y="43598"/>
                    <a:pt x="99128" y="43018"/>
                  </a:cubicBezTo>
                  <a:cubicBezTo>
                    <a:pt x="104372" y="36531"/>
                    <a:pt x="100252" y="39920"/>
                    <a:pt x="103703" y="37358"/>
                  </a:cubicBezTo>
                  <a:cubicBezTo>
                    <a:pt x="104954" y="33178"/>
                    <a:pt x="106179" y="27198"/>
                    <a:pt x="108786" y="26037"/>
                  </a:cubicBezTo>
                  <a:cubicBezTo>
                    <a:pt x="109753" y="25607"/>
                    <a:pt x="111811" y="24933"/>
                    <a:pt x="112853" y="23773"/>
                  </a:cubicBezTo>
                  <a:cubicBezTo>
                    <a:pt x="113400" y="23165"/>
                    <a:pt x="113870" y="22264"/>
                    <a:pt x="114378" y="21509"/>
                  </a:cubicBezTo>
                  <a:cubicBezTo>
                    <a:pt x="114792" y="18747"/>
                    <a:pt x="114918" y="16911"/>
                    <a:pt x="115903" y="14716"/>
                  </a:cubicBezTo>
                  <a:cubicBezTo>
                    <a:pt x="116335" y="13754"/>
                    <a:pt x="116920" y="13207"/>
                    <a:pt x="117428" y="12452"/>
                  </a:cubicBezTo>
                  <a:cubicBezTo>
                    <a:pt x="118593" y="8562"/>
                    <a:pt x="119587" y="6533"/>
                    <a:pt x="119970" y="2264"/>
                  </a:cubicBezTo>
                  <a:cubicBezTo>
                    <a:pt x="120036" y="1524"/>
                    <a:pt x="119970" y="754"/>
                    <a:pt x="119970"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20" name="Shape 920"/>
            <p:cNvSpPr/>
            <p:nvPr/>
          </p:nvSpPr>
          <p:spPr>
            <a:xfrm>
              <a:off x="4452701" y="1551250"/>
              <a:ext cx="123274" cy="377775"/>
            </a:xfrm>
            <a:custGeom>
              <a:pathLst>
                <a:path extrusionOk="0" h="120000" w="120000">
                  <a:moveTo>
                    <a:pt x="0" y="118736"/>
                  </a:moveTo>
                  <a:cubicBezTo>
                    <a:pt x="6451" y="119157"/>
                    <a:pt x="12775" y="120000"/>
                    <a:pt x="19354" y="120000"/>
                  </a:cubicBezTo>
                  <a:cubicBezTo>
                    <a:pt x="24215" y="120000"/>
                    <a:pt x="40975" y="118069"/>
                    <a:pt x="46451" y="117473"/>
                  </a:cubicBezTo>
                  <a:cubicBezTo>
                    <a:pt x="49032" y="114947"/>
                    <a:pt x="52214" y="112478"/>
                    <a:pt x="54193" y="109894"/>
                  </a:cubicBezTo>
                  <a:lnTo>
                    <a:pt x="61935" y="99789"/>
                  </a:lnTo>
                  <a:cubicBezTo>
                    <a:pt x="60645" y="95578"/>
                    <a:pt x="60454" y="91316"/>
                    <a:pt x="58064" y="87157"/>
                  </a:cubicBezTo>
                  <a:cubicBezTo>
                    <a:pt x="53883" y="79881"/>
                    <a:pt x="47434" y="78165"/>
                    <a:pt x="34838" y="72000"/>
                  </a:cubicBezTo>
                  <a:cubicBezTo>
                    <a:pt x="24833" y="67102"/>
                    <a:pt x="31510" y="68690"/>
                    <a:pt x="15483" y="66947"/>
                  </a:cubicBezTo>
                  <a:cubicBezTo>
                    <a:pt x="14193" y="65684"/>
                    <a:pt x="10941" y="64471"/>
                    <a:pt x="11612" y="63157"/>
                  </a:cubicBezTo>
                  <a:cubicBezTo>
                    <a:pt x="14094" y="58299"/>
                    <a:pt x="21540" y="59814"/>
                    <a:pt x="30967" y="58105"/>
                  </a:cubicBezTo>
                  <a:cubicBezTo>
                    <a:pt x="39101" y="56630"/>
                    <a:pt x="47614" y="55199"/>
                    <a:pt x="54193" y="53052"/>
                  </a:cubicBezTo>
                  <a:cubicBezTo>
                    <a:pt x="58064" y="51789"/>
                    <a:pt x="61021" y="50130"/>
                    <a:pt x="65806" y="49263"/>
                  </a:cubicBezTo>
                  <a:cubicBezTo>
                    <a:pt x="72940" y="47969"/>
                    <a:pt x="81290" y="47578"/>
                    <a:pt x="89032" y="46736"/>
                  </a:cubicBezTo>
                  <a:cubicBezTo>
                    <a:pt x="106887" y="44794"/>
                    <a:pt x="96644" y="45734"/>
                    <a:pt x="120000" y="44210"/>
                  </a:cubicBezTo>
                  <a:cubicBezTo>
                    <a:pt x="118709" y="33263"/>
                    <a:pt x="120877" y="22213"/>
                    <a:pt x="116129" y="11368"/>
                  </a:cubicBezTo>
                  <a:cubicBezTo>
                    <a:pt x="115471" y="9865"/>
                    <a:pt x="107805" y="9915"/>
                    <a:pt x="104516" y="8842"/>
                  </a:cubicBezTo>
                  <a:cubicBezTo>
                    <a:pt x="101226" y="7768"/>
                    <a:pt x="100275" y="6052"/>
                    <a:pt x="96774" y="5052"/>
                  </a:cubicBezTo>
                  <a:cubicBezTo>
                    <a:pt x="89771" y="3053"/>
                    <a:pt x="73548" y="0"/>
                    <a:pt x="73548"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21" name="Shape 921"/>
            <p:cNvSpPr/>
            <p:nvPr/>
          </p:nvSpPr>
          <p:spPr>
            <a:xfrm>
              <a:off x="2178093" y="1583065"/>
              <a:ext cx="544792" cy="334035"/>
            </a:xfrm>
            <a:custGeom>
              <a:pathLst>
                <a:path extrusionOk="0" h="120000" w="120000">
                  <a:moveTo>
                    <a:pt x="0" y="41428"/>
                  </a:moveTo>
                  <a:cubicBezTo>
                    <a:pt x="2043" y="40952"/>
                    <a:pt x="4106" y="40660"/>
                    <a:pt x="6131" y="40000"/>
                  </a:cubicBezTo>
                  <a:cubicBezTo>
                    <a:pt x="7036" y="39704"/>
                    <a:pt x="7857" y="38898"/>
                    <a:pt x="8759" y="38571"/>
                  </a:cubicBezTo>
                  <a:cubicBezTo>
                    <a:pt x="11714" y="37500"/>
                    <a:pt x="16615" y="37172"/>
                    <a:pt x="19270" y="34285"/>
                  </a:cubicBezTo>
                  <a:cubicBezTo>
                    <a:pt x="20145" y="33333"/>
                    <a:pt x="20956" y="32196"/>
                    <a:pt x="21897" y="31428"/>
                  </a:cubicBezTo>
                  <a:cubicBezTo>
                    <a:pt x="22723" y="30755"/>
                    <a:pt x="23634" y="30396"/>
                    <a:pt x="24525" y="30000"/>
                  </a:cubicBezTo>
                  <a:cubicBezTo>
                    <a:pt x="26848" y="28966"/>
                    <a:pt x="29248" y="28384"/>
                    <a:pt x="31532" y="27142"/>
                  </a:cubicBezTo>
                  <a:cubicBezTo>
                    <a:pt x="32408" y="26666"/>
                    <a:pt x="33334" y="26387"/>
                    <a:pt x="34160" y="25714"/>
                  </a:cubicBezTo>
                  <a:cubicBezTo>
                    <a:pt x="35102" y="24946"/>
                    <a:pt x="35802" y="23460"/>
                    <a:pt x="36788" y="22857"/>
                  </a:cubicBezTo>
                  <a:cubicBezTo>
                    <a:pt x="38182" y="22004"/>
                    <a:pt x="39708" y="21904"/>
                    <a:pt x="41167" y="21428"/>
                  </a:cubicBezTo>
                  <a:cubicBezTo>
                    <a:pt x="42043" y="20476"/>
                    <a:pt x="42854" y="19339"/>
                    <a:pt x="43795" y="18571"/>
                  </a:cubicBezTo>
                  <a:cubicBezTo>
                    <a:pt x="45267" y="17371"/>
                    <a:pt x="48523" y="16400"/>
                    <a:pt x="49927" y="15714"/>
                  </a:cubicBezTo>
                  <a:cubicBezTo>
                    <a:pt x="51695" y="14848"/>
                    <a:pt x="53430" y="13809"/>
                    <a:pt x="55182" y="12857"/>
                  </a:cubicBezTo>
                  <a:cubicBezTo>
                    <a:pt x="56058" y="12380"/>
                    <a:pt x="56899" y="11676"/>
                    <a:pt x="57810" y="11428"/>
                  </a:cubicBezTo>
                  <a:cubicBezTo>
                    <a:pt x="59562" y="10952"/>
                    <a:pt x="61342" y="10702"/>
                    <a:pt x="63065" y="10000"/>
                  </a:cubicBezTo>
                  <a:cubicBezTo>
                    <a:pt x="64857" y="9269"/>
                    <a:pt x="66485" y="7475"/>
                    <a:pt x="68321" y="7142"/>
                  </a:cubicBezTo>
                  <a:lnTo>
                    <a:pt x="76204" y="5714"/>
                  </a:lnTo>
                  <a:cubicBezTo>
                    <a:pt x="77372" y="5238"/>
                    <a:pt x="78550" y="4825"/>
                    <a:pt x="79708" y="4285"/>
                  </a:cubicBezTo>
                  <a:cubicBezTo>
                    <a:pt x="80595" y="3872"/>
                    <a:pt x="81434" y="3183"/>
                    <a:pt x="82335" y="2857"/>
                  </a:cubicBezTo>
                  <a:cubicBezTo>
                    <a:pt x="91585" y="-495"/>
                    <a:pt x="84303" y="3215"/>
                    <a:pt x="90218" y="0"/>
                  </a:cubicBezTo>
                  <a:cubicBezTo>
                    <a:pt x="90802" y="2857"/>
                    <a:pt x="90218" y="7619"/>
                    <a:pt x="91970" y="8571"/>
                  </a:cubicBezTo>
                  <a:cubicBezTo>
                    <a:pt x="100009" y="12941"/>
                    <a:pt x="95388" y="11128"/>
                    <a:pt x="105985" y="12857"/>
                  </a:cubicBezTo>
                  <a:cubicBezTo>
                    <a:pt x="107153" y="13333"/>
                    <a:pt x="108443" y="13311"/>
                    <a:pt x="109489" y="14285"/>
                  </a:cubicBezTo>
                  <a:cubicBezTo>
                    <a:pt x="110564" y="15288"/>
                    <a:pt x="111356" y="16976"/>
                    <a:pt x="112116" y="18571"/>
                  </a:cubicBezTo>
                  <a:cubicBezTo>
                    <a:pt x="117548" y="29961"/>
                    <a:pt x="114333" y="23198"/>
                    <a:pt x="116496" y="31428"/>
                  </a:cubicBezTo>
                  <a:cubicBezTo>
                    <a:pt x="117829" y="36503"/>
                    <a:pt x="118240" y="37124"/>
                    <a:pt x="119999" y="41428"/>
                  </a:cubicBezTo>
                  <a:cubicBezTo>
                    <a:pt x="119416" y="44285"/>
                    <a:pt x="119999" y="49047"/>
                    <a:pt x="118248" y="50000"/>
                  </a:cubicBezTo>
                  <a:cubicBezTo>
                    <a:pt x="111994" y="53400"/>
                    <a:pt x="114529" y="51186"/>
                    <a:pt x="110364" y="55714"/>
                  </a:cubicBezTo>
                  <a:cubicBezTo>
                    <a:pt x="110072" y="60000"/>
                    <a:pt x="109923" y="64317"/>
                    <a:pt x="109489" y="68571"/>
                  </a:cubicBezTo>
                  <a:cubicBezTo>
                    <a:pt x="109337" y="70056"/>
                    <a:pt x="109125" y="71604"/>
                    <a:pt x="108613" y="72857"/>
                  </a:cubicBezTo>
                  <a:cubicBezTo>
                    <a:pt x="107926" y="74538"/>
                    <a:pt x="106745" y="75548"/>
                    <a:pt x="105985" y="77142"/>
                  </a:cubicBezTo>
                  <a:cubicBezTo>
                    <a:pt x="104692" y="79853"/>
                    <a:pt x="103649" y="82857"/>
                    <a:pt x="102481" y="85714"/>
                  </a:cubicBezTo>
                  <a:cubicBezTo>
                    <a:pt x="101897" y="87142"/>
                    <a:pt x="101605" y="89047"/>
                    <a:pt x="100729" y="90000"/>
                  </a:cubicBezTo>
                  <a:cubicBezTo>
                    <a:pt x="93199" y="98188"/>
                    <a:pt x="102727" y="88371"/>
                    <a:pt x="95474" y="94285"/>
                  </a:cubicBezTo>
                  <a:cubicBezTo>
                    <a:pt x="94532" y="95053"/>
                    <a:pt x="93808" y="96445"/>
                    <a:pt x="92846" y="97142"/>
                  </a:cubicBezTo>
                  <a:lnTo>
                    <a:pt x="84963" y="101428"/>
                  </a:lnTo>
                  <a:cubicBezTo>
                    <a:pt x="84087" y="101904"/>
                    <a:pt x="83103" y="102021"/>
                    <a:pt x="82335" y="102857"/>
                  </a:cubicBezTo>
                  <a:lnTo>
                    <a:pt x="79708" y="105714"/>
                  </a:lnTo>
                  <a:cubicBezTo>
                    <a:pt x="79124" y="107142"/>
                    <a:pt x="78848" y="109090"/>
                    <a:pt x="77956" y="110000"/>
                  </a:cubicBezTo>
                  <a:cubicBezTo>
                    <a:pt x="76390" y="111596"/>
                    <a:pt x="74452" y="111904"/>
                    <a:pt x="72700" y="112857"/>
                  </a:cubicBezTo>
                  <a:lnTo>
                    <a:pt x="70072" y="114285"/>
                  </a:lnTo>
                  <a:cubicBezTo>
                    <a:pt x="68834" y="114959"/>
                    <a:pt x="67791" y="116395"/>
                    <a:pt x="66569" y="117142"/>
                  </a:cubicBezTo>
                  <a:cubicBezTo>
                    <a:pt x="65155" y="118007"/>
                    <a:pt x="59875" y="119612"/>
                    <a:pt x="58686" y="120000"/>
                  </a:cubicBezTo>
                  <a:cubicBezTo>
                    <a:pt x="56934" y="119523"/>
                    <a:pt x="55164" y="119199"/>
                    <a:pt x="53430" y="118571"/>
                  </a:cubicBezTo>
                  <a:cubicBezTo>
                    <a:pt x="52529" y="118244"/>
                    <a:pt x="51698" y="117508"/>
                    <a:pt x="50802" y="117142"/>
                  </a:cubicBezTo>
                  <a:cubicBezTo>
                    <a:pt x="49358" y="116553"/>
                    <a:pt x="47883" y="116190"/>
                    <a:pt x="46423" y="115714"/>
                  </a:cubicBezTo>
                  <a:cubicBezTo>
                    <a:pt x="46131" y="114285"/>
                    <a:pt x="46124" y="112604"/>
                    <a:pt x="45547" y="111428"/>
                  </a:cubicBezTo>
                  <a:cubicBezTo>
                    <a:pt x="44889" y="110087"/>
                    <a:pt x="43706" y="109712"/>
                    <a:pt x="42919" y="108571"/>
                  </a:cubicBezTo>
                  <a:cubicBezTo>
                    <a:pt x="41068" y="105887"/>
                    <a:pt x="39038" y="103361"/>
                    <a:pt x="37664" y="100000"/>
                  </a:cubicBezTo>
                  <a:cubicBezTo>
                    <a:pt x="33314" y="89359"/>
                    <a:pt x="38904" y="102428"/>
                    <a:pt x="33284" y="91428"/>
                  </a:cubicBezTo>
                  <a:cubicBezTo>
                    <a:pt x="32610" y="90109"/>
                    <a:pt x="32325" y="88273"/>
                    <a:pt x="31532" y="87142"/>
                  </a:cubicBezTo>
                  <a:cubicBezTo>
                    <a:pt x="29948" y="84881"/>
                    <a:pt x="28029" y="83333"/>
                    <a:pt x="26277" y="81428"/>
                  </a:cubicBezTo>
                  <a:cubicBezTo>
                    <a:pt x="25401" y="80476"/>
                    <a:pt x="24394" y="79785"/>
                    <a:pt x="23649" y="78571"/>
                  </a:cubicBezTo>
                  <a:cubicBezTo>
                    <a:pt x="22773" y="77142"/>
                    <a:pt x="21999" y="75526"/>
                    <a:pt x="21021" y="74285"/>
                  </a:cubicBezTo>
                  <a:cubicBezTo>
                    <a:pt x="19360" y="72177"/>
                    <a:pt x="17518" y="70476"/>
                    <a:pt x="15766" y="68571"/>
                  </a:cubicBezTo>
                  <a:cubicBezTo>
                    <a:pt x="12052" y="64533"/>
                    <a:pt x="14080" y="66482"/>
                    <a:pt x="9635" y="62857"/>
                  </a:cubicBezTo>
                  <a:cubicBezTo>
                    <a:pt x="9051" y="61428"/>
                    <a:pt x="8705" y="59643"/>
                    <a:pt x="7883" y="58571"/>
                  </a:cubicBezTo>
                  <a:cubicBezTo>
                    <a:pt x="7162" y="57630"/>
                    <a:pt x="6081" y="57816"/>
                    <a:pt x="5255" y="57142"/>
                  </a:cubicBezTo>
                  <a:cubicBezTo>
                    <a:pt x="3274" y="55527"/>
                    <a:pt x="2983" y="54866"/>
                    <a:pt x="1751" y="52857"/>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22" name="Shape 922"/>
            <p:cNvSpPr/>
            <p:nvPr/>
          </p:nvSpPr>
          <p:spPr>
            <a:xfrm>
              <a:off x="2567800" y="1948913"/>
              <a:ext cx="167365" cy="83509"/>
            </a:xfrm>
            <a:custGeom>
              <a:pathLst>
                <a:path extrusionOk="0" h="120000" w="120000">
                  <a:moveTo>
                    <a:pt x="0" y="0"/>
                  </a:moveTo>
                  <a:cubicBezTo>
                    <a:pt x="4751" y="5714"/>
                    <a:pt x="9210" y="12546"/>
                    <a:pt x="14255" y="17142"/>
                  </a:cubicBezTo>
                  <a:cubicBezTo>
                    <a:pt x="19728" y="22127"/>
                    <a:pt x="25660" y="24761"/>
                    <a:pt x="31362" y="28571"/>
                  </a:cubicBezTo>
                  <a:cubicBezTo>
                    <a:pt x="34214" y="30476"/>
                    <a:pt x="37415" y="30944"/>
                    <a:pt x="39916" y="34285"/>
                  </a:cubicBezTo>
                  <a:lnTo>
                    <a:pt x="48470" y="45714"/>
                  </a:lnTo>
                  <a:cubicBezTo>
                    <a:pt x="50370" y="51428"/>
                    <a:pt x="51540" y="58460"/>
                    <a:pt x="54172" y="62857"/>
                  </a:cubicBezTo>
                  <a:cubicBezTo>
                    <a:pt x="60562" y="73529"/>
                    <a:pt x="69308" y="76155"/>
                    <a:pt x="76981" y="80000"/>
                  </a:cubicBezTo>
                  <a:cubicBezTo>
                    <a:pt x="79832" y="83809"/>
                    <a:pt x="82470" y="88356"/>
                    <a:pt x="85535" y="91428"/>
                  </a:cubicBezTo>
                  <a:cubicBezTo>
                    <a:pt x="88223" y="94122"/>
                    <a:pt x="91461" y="94217"/>
                    <a:pt x="94088" y="97142"/>
                  </a:cubicBezTo>
                  <a:cubicBezTo>
                    <a:pt x="100079" y="103813"/>
                    <a:pt x="111195" y="120000"/>
                    <a:pt x="111195" y="120000"/>
                  </a:cubicBezTo>
                  <a:cubicBezTo>
                    <a:pt x="114047" y="118095"/>
                    <a:pt x="118633" y="119878"/>
                    <a:pt x="119749" y="114285"/>
                  </a:cubicBezTo>
                  <a:cubicBezTo>
                    <a:pt x="121409" y="105967"/>
                    <a:pt x="114400" y="79422"/>
                    <a:pt x="111195" y="74285"/>
                  </a:cubicBezTo>
                  <a:cubicBezTo>
                    <a:pt x="108849" y="70522"/>
                    <a:pt x="105269" y="71496"/>
                    <a:pt x="102642" y="68571"/>
                  </a:cubicBezTo>
                  <a:cubicBezTo>
                    <a:pt x="96651" y="61900"/>
                    <a:pt x="91237" y="53333"/>
                    <a:pt x="85535" y="45714"/>
                  </a:cubicBezTo>
                  <a:cubicBezTo>
                    <a:pt x="82684" y="41904"/>
                    <a:pt x="80232" y="36457"/>
                    <a:pt x="76981" y="34285"/>
                  </a:cubicBezTo>
                  <a:cubicBezTo>
                    <a:pt x="55482" y="19922"/>
                    <a:pt x="81983" y="39297"/>
                    <a:pt x="59874" y="17142"/>
                  </a:cubicBezTo>
                  <a:cubicBezTo>
                    <a:pt x="57186" y="14449"/>
                    <a:pt x="54009" y="14122"/>
                    <a:pt x="51321" y="11428"/>
                  </a:cubicBezTo>
                  <a:cubicBezTo>
                    <a:pt x="48256" y="8356"/>
                    <a:pt x="42767" y="0"/>
                    <a:pt x="42767"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23" name="Shape 923"/>
            <p:cNvSpPr/>
            <p:nvPr/>
          </p:nvSpPr>
          <p:spPr>
            <a:xfrm>
              <a:off x="2575752" y="1917100"/>
              <a:ext cx="274383" cy="123274"/>
            </a:xfrm>
            <a:custGeom>
              <a:pathLst>
                <a:path extrusionOk="0" h="120000" w="120000">
                  <a:moveTo>
                    <a:pt x="0" y="0"/>
                  </a:moveTo>
                  <a:cubicBezTo>
                    <a:pt x="7136" y="12708"/>
                    <a:pt x="13208" y="25737"/>
                    <a:pt x="22608" y="30967"/>
                  </a:cubicBezTo>
                  <a:cubicBezTo>
                    <a:pt x="24927" y="32258"/>
                    <a:pt x="27221" y="33795"/>
                    <a:pt x="29565" y="34838"/>
                  </a:cubicBezTo>
                  <a:cubicBezTo>
                    <a:pt x="33023" y="36378"/>
                    <a:pt x="36557" y="37006"/>
                    <a:pt x="40000" y="38709"/>
                  </a:cubicBezTo>
                  <a:cubicBezTo>
                    <a:pt x="41789" y="39594"/>
                    <a:pt x="43478" y="41290"/>
                    <a:pt x="45217" y="42580"/>
                  </a:cubicBezTo>
                  <a:cubicBezTo>
                    <a:pt x="47536" y="46451"/>
                    <a:pt x="49973" y="49995"/>
                    <a:pt x="52173" y="54193"/>
                  </a:cubicBezTo>
                  <a:cubicBezTo>
                    <a:pt x="54041" y="57756"/>
                    <a:pt x="55449" y="62445"/>
                    <a:pt x="57391" y="65806"/>
                  </a:cubicBezTo>
                  <a:cubicBezTo>
                    <a:pt x="60690" y="71518"/>
                    <a:pt x="67826" y="81290"/>
                    <a:pt x="67826" y="81290"/>
                  </a:cubicBezTo>
                  <a:cubicBezTo>
                    <a:pt x="68985" y="85161"/>
                    <a:pt x="69826" y="89613"/>
                    <a:pt x="71304" y="92903"/>
                  </a:cubicBezTo>
                  <a:cubicBezTo>
                    <a:pt x="76288" y="103996"/>
                    <a:pt x="76081" y="98219"/>
                    <a:pt x="81739" y="104516"/>
                  </a:cubicBezTo>
                  <a:cubicBezTo>
                    <a:pt x="83608" y="106596"/>
                    <a:pt x="85046" y="110368"/>
                    <a:pt x="86956" y="112258"/>
                  </a:cubicBezTo>
                  <a:cubicBezTo>
                    <a:pt x="90306" y="115572"/>
                    <a:pt x="97391" y="120000"/>
                    <a:pt x="97391" y="120000"/>
                  </a:cubicBezTo>
                  <a:cubicBezTo>
                    <a:pt x="106295" y="117522"/>
                    <a:pt x="111879" y="123903"/>
                    <a:pt x="114782" y="104516"/>
                  </a:cubicBezTo>
                  <a:cubicBezTo>
                    <a:pt x="115897" y="97070"/>
                    <a:pt x="115666" y="88904"/>
                    <a:pt x="116521" y="81290"/>
                  </a:cubicBezTo>
                  <a:cubicBezTo>
                    <a:pt x="117410" y="73373"/>
                    <a:pt x="120000" y="58064"/>
                    <a:pt x="120000" y="58064"/>
                  </a:cubicBezTo>
                  <a:cubicBezTo>
                    <a:pt x="119420" y="52903"/>
                    <a:pt x="119586" y="47007"/>
                    <a:pt x="118260" y="42580"/>
                  </a:cubicBezTo>
                  <a:cubicBezTo>
                    <a:pt x="116334" y="36148"/>
                    <a:pt x="110802" y="33175"/>
                    <a:pt x="107826" y="30967"/>
                  </a:cubicBezTo>
                  <a:cubicBezTo>
                    <a:pt x="107246" y="27096"/>
                    <a:pt x="107578" y="21726"/>
                    <a:pt x="106086" y="19354"/>
                  </a:cubicBezTo>
                  <a:cubicBezTo>
                    <a:pt x="103103" y="14611"/>
                    <a:pt x="95652" y="11612"/>
                    <a:pt x="95652" y="11612"/>
                  </a:cubicBezTo>
                  <a:cubicBezTo>
                    <a:pt x="65891" y="16344"/>
                    <a:pt x="61578" y="19018"/>
                    <a:pt x="26086" y="11612"/>
                  </a:cubicBezTo>
                  <a:cubicBezTo>
                    <a:pt x="22436" y="10851"/>
                    <a:pt x="19130" y="6451"/>
                    <a:pt x="15652" y="3870"/>
                  </a:cubicBezTo>
                  <a:cubicBezTo>
                    <a:pt x="13913" y="2580"/>
                    <a:pt x="11960" y="2263"/>
                    <a:pt x="10434" y="0"/>
                  </a:cubicBezTo>
                  <a:lnTo>
                    <a:pt x="0" y="0"/>
                  </a:lnTo>
                  <a:close/>
                </a:path>
              </a:pathLst>
            </a:cu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924" name="Shape 924"/>
            <p:cNvCxnSpPr>
              <a:stCxn id="921" idx="2"/>
              <a:endCxn id="921" idx="23"/>
            </p:cNvCxnSpPr>
            <p:nvPr/>
          </p:nvCxnSpPr>
          <p:spPr>
            <a:xfrm flipH="1" rot="10800000">
              <a:off x="2217859" y="1634633"/>
              <a:ext cx="469200" cy="55800"/>
            </a:xfrm>
            <a:prstGeom prst="straightConnector1">
              <a:avLst/>
            </a:prstGeom>
            <a:noFill/>
            <a:ln cap="flat" cmpd="sng" w="9525">
              <a:solidFill>
                <a:schemeClr val="dk1"/>
              </a:solidFill>
              <a:prstDash val="solid"/>
              <a:round/>
              <a:headEnd len="med" w="med" type="none"/>
              <a:tailEnd len="med" w="med" type="none"/>
            </a:ln>
          </p:spPr>
        </p:cxnSp>
        <p:cxnSp>
          <p:nvCxnSpPr>
            <p:cNvPr id="925" name="Shape 925"/>
            <p:cNvCxnSpPr>
              <a:stCxn id="921" idx="1"/>
              <a:endCxn id="921" idx="24"/>
            </p:cNvCxnSpPr>
            <p:nvPr/>
          </p:nvCxnSpPr>
          <p:spPr>
            <a:xfrm flipH="1" rot="10800000">
              <a:off x="2205931" y="1670708"/>
              <a:ext cx="501000" cy="23700"/>
            </a:xfrm>
            <a:prstGeom prst="straightConnector1">
              <a:avLst/>
            </a:prstGeom>
            <a:noFill/>
            <a:ln cap="flat" cmpd="sng" w="9525">
              <a:solidFill>
                <a:schemeClr val="dk1"/>
              </a:solidFill>
              <a:prstDash val="solid"/>
              <a:round/>
              <a:headEnd len="med" w="med" type="none"/>
              <a:tailEnd len="med" w="med" type="none"/>
            </a:ln>
          </p:spPr>
        </p:cxnSp>
        <p:cxnSp>
          <p:nvCxnSpPr>
            <p:cNvPr id="926" name="Shape 926"/>
            <p:cNvCxnSpPr>
              <a:endCxn id="921" idx="20"/>
            </p:cNvCxnSpPr>
            <p:nvPr/>
          </p:nvCxnSpPr>
          <p:spPr>
            <a:xfrm flipH="1" rot="10800000">
              <a:off x="2182246" y="1607005"/>
              <a:ext cx="413400" cy="105300"/>
            </a:xfrm>
            <a:prstGeom prst="straightConnector1">
              <a:avLst/>
            </a:prstGeom>
            <a:noFill/>
            <a:ln cap="flat" cmpd="sng" w="9525">
              <a:solidFill>
                <a:schemeClr val="dk1"/>
              </a:solidFill>
              <a:prstDash val="solid"/>
              <a:round/>
              <a:headEnd len="med" w="med" type="none"/>
              <a:tailEnd len="med" w="med" type="none"/>
            </a:ln>
          </p:spPr>
        </p:cxnSp>
        <p:cxnSp>
          <p:nvCxnSpPr>
            <p:cNvPr id="927" name="Shape 927"/>
            <p:cNvCxnSpPr>
              <a:endCxn id="921" idx="25"/>
            </p:cNvCxnSpPr>
            <p:nvPr/>
          </p:nvCxnSpPr>
          <p:spPr>
            <a:xfrm flipH="1" rot="10800000">
              <a:off x="2182246" y="1698259"/>
              <a:ext cx="540600" cy="18600"/>
            </a:xfrm>
            <a:prstGeom prst="straightConnector1">
              <a:avLst/>
            </a:prstGeom>
            <a:noFill/>
            <a:ln cap="flat" cmpd="sng" w="9525">
              <a:solidFill>
                <a:schemeClr val="dk1"/>
              </a:solidFill>
              <a:prstDash val="solid"/>
              <a:round/>
              <a:headEnd len="med" w="med" type="none"/>
              <a:tailEnd len="med" w="med" type="none"/>
            </a:ln>
          </p:spPr>
        </p:cxnSp>
        <p:cxnSp>
          <p:nvCxnSpPr>
            <p:cNvPr id="928" name="Shape 928"/>
            <p:cNvCxnSpPr>
              <a:endCxn id="921" idx="28"/>
            </p:cNvCxnSpPr>
            <p:nvPr/>
          </p:nvCxnSpPr>
          <p:spPr>
            <a:xfrm>
              <a:off x="2188827" y="1735991"/>
              <a:ext cx="486300" cy="38100"/>
            </a:xfrm>
            <a:prstGeom prst="straightConnector1">
              <a:avLst/>
            </a:prstGeom>
            <a:noFill/>
            <a:ln cap="flat" cmpd="sng" w="9525">
              <a:solidFill>
                <a:schemeClr val="dk1"/>
              </a:solidFill>
              <a:prstDash val="solid"/>
              <a:round/>
              <a:headEnd len="med" w="med" type="none"/>
              <a:tailEnd len="med" w="med" type="none"/>
            </a:ln>
          </p:spPr>
        </p:cxnSp>
        <p:cxnSp>
          <p:nvCxnSpPr>
            <p:cNvPr id="929" name="Shape 929"/>
            <p:cNvCxnSpPr>
              <a:endCxn id="921" idx="27"/>
            </p:cNvCxnSpPr>
            <p:nvPr/>
          </p:nvCxnSpPr>
          <p:spPr>
            <a:xfrm>
              <a:off x="2182246" y="1722176"/>
              <a:ext cx="496800" cy="15900"/>
            </a:xfrm>
            <a:prstGeom prst="straightConnector1">
              <a:avLst/>
            </a:prstGeom>
            <a:noFill/>
            <a:ln cap="flat" cmpd="sng" w="9525">
              <a:solidFill>
                <a:schemeClr val="dk1"/>
              </a:solidFill>
              <a:prstDash val="solid"/>
              <a:round/>
              <a:headEnd len="med" w="med" type="none"/>
              <a:tailEnd len="med" w="med" type="none"/>
            </a:ln>
          </p:spPr>
        </p:cxnSp>
        <p:cxnSp>
          <p:nvCxnSpPr>
            <p:cNvPr id="930" name="Shape 930"/>
            <p:cNvCxnSpPr>
              <a:endCxn id="921" idx="31"/>
            </p:cNvCxnSpPr>
            <p:nvPr/>
          </p:nvCxnSpPr>
          <p:spPr>
            <a:xfrm>
              <a:off x="2204030" y="1730165"/>
              <a:ext cx="439200" cy="91500"/>
            </a:xfrm>
            <a:prstGeom prst="straightConnector1">
              <a:avLst/>
            </a:prstGeom>
            <a:noFill/>
            <a:ln cap="flat" cmpd="sng" w="9525">
              <a:solidFill>
                <a:schemeClr val="dk1"/>
              </a:solidFill>
              <a:prstDash val="solid"/>
              <a:round/>
              <a:headEnd len="med" w="med" type="none"/>
              <a:tailEnd len="med" w="med" type="none"/>
            </a:ln>
          </p:spPr>
        </p:cxnSp>
        <p:cxnSp>
          <p:nvCxnSpPr>
            <p:cNvPr id="931" name="Shape 931"/>
            <p:cNvCxnSpPr>
              <a:endCxn id="921" idx="35"/>
            </p:cNvCxnSpPr>
            <p:nvPr/>
          </p:nvCxnSpPr>
          <p:spPr>
            <a:xfrm>
              <a:off x="2188827" y="1733941"/>
              <a:ext cx="375000" cy="131400"/>
            </a:xfrm>
            <a:prstGeom prst="straightConnector1">
              <a:avLst/>
            </a:prstGeom>
            <a:noFill/>
            <a:ln cap="flat" cmpd="sng" w="9525">
              <a:solidFill>
                <a:schemeClr val="dk1"/>
              </a:solidFill>
              <a:prstDash val="solid"/>
              <a:round/>
              <a:headEnd len="med" w="med" type="none"/>
              <a:tailEnd len="med" w="med" type="none"/>
            </a:ln>
          </p:spPr>
        </p:cxnSp>
        <p:cxnSp>
          <p:nvCxnSpPr>
            <p:cNvPr id="932" name="Shape 932"/>
            <p:cNvCxnSpPr>
              <a:endCxn id="921" idx="39"/>
            </p:cNvCxnSpPr>
            <p:nvPr/>
          </p:nvCxnSpPr>
          <p:spPr>
            <a:xfrm>
              <a:off x="2192805" y="1733941"/>
              <a:ext cx="315300" cy="163200"/>
            </a:xfrm>
            <a:prstGeom prst="straightConnector1">
              <a:avLst/>
            </a:prstGeom>
            <a:noFill/>
            <a:ln cap="flat" cmpd="sng" w="9525">
              <a:solidFill>
                <a:schemeClr val="dk1"/>
              </a:solidFill>
              <a:prstDash val="solid"/>
              <a:round/>
              <a:headEnd len="med" w="med" type="none"/>
              <a:tailEnd len="med" w="med" type="none"/>
            </a:ln>
          </p:spPr>
        </p:cxnSp>
        <p:cxnSp>
          <p:nvCxnSpPr>
            <p:cNvPr id="933" name="Shape 933"/>
            <p:cNvCxnSpPr>
              <a:endCxn id="923" idx="12"/>
            </p:cNvCxnSpPr>
            <p:nvPr/>
          </p:nvCxnSpPr>
          <p:spPr>
            <a:xfrm>
              <a:off x="2623546" y="1929030"/>
              <a:ext cx="214800" cy="95400"/>
            </a:xfrm>
            <a:prstGeom prst="straightConnector1">
              <a:avLst/>
            </a:prstGeom>
            <a:noFill/>
            <a:ln cap="flat" cmpd="sng" w="9525">
              <a:solidFill>
                <a:schemeClr val="dk1"/>
              </a:solidFill>
              <a:prstDash val="solid"/>
              <a:round/>
              <a:headEnd len="med" w="med" type="none"/>
              <a:tailEnd len="med" w="med" type="none"/>
            </a:ln>
          </p:spPr>
        </p:cxnSp>
        <p:cxnSp>
          <p:nvCxnSpPr>
            <p:cNvPr id="934" name="Shape 934"/>
            <p:cNvCxnSpPr>
              <a:stCxn id="923" idx="20"/>
              <a:endCxn id="923" idx="15"/>
            </p:cNvCxnSpPr>
            <p:nvPr/>
          </p:nvCxnSpPr>
          <p:spPr>
            <a:xfrm>
              <a:off x="2611541" y="1921075"/>
              <a:ext cx="234600" cy="39900"/>
            </a:xfrm>
            <a:prstGeom prst="straightConnector1">
              <a:avLst/>
            </a:prstGeom>
            <a:noFill/>
            <a:ln cap="flat" cmpd="sng" w="9525">
              <a:solidFill>
                <a:schemeClr val="dk1"/>
              </a:solidFill>
              <a:prstDash val="solid"/>
              <a:round/>
              <a:headEnd len="med" w="med" type="none"/>
              <a:tailEnd len="med" w="med" type="none"/>
            </a:ln>
          </p:spPr>
        </p:cxnSp>
        <p:cxnSp>
          <p:nvCxnSpPr>
            <p:cNvPr id="935" name="Shape 935"/>
            <p:cNvCxnSpPr>
              <a:endCxn id="923" idx="13"/>
            </p:cNvCxnSpPr>
            <p:nvPr/>
          </p:nvCxnSpPr>
          <p:spPr>
            <a:xfrm>
              <a:off x="2615517" y="1921075"/>
              <a:ext cx="226800" cy="79500"/>
            </a:xfrm>
            <a:prstGeom prst="straightConnector1">
              <a:avLst/>
            </a:prstGeom>
            <a:noFill/>
            <a:ln cap="flat" cmpd="sng" w="9525">
              <a:solidFill>
                <a:schemeClr val="dk1"/>
              </a:solidFill>
              <a:prstDash val="solid"/>
              <a:round/>
              <a:headEnd len="med" w="med" type="none"/>
              <a:tailEnd len="med" w="med" type="none"/>
            </a:ln>
          </p:spPr>
        </p:cxnSp>
        <p:sp>
          <p:nvSpPr>
            <p:cNvPr id="936" name="Shape 936"/>
            <p:cNvSpPr/>
            <p:nvPr/>
          </p:nvSpPr>
          <p:spPr>
            <a:xfrm>
              <a:off x="1970758" y="1539637"/>
              <a:ext cx="128804" cy="279238"/>
            </a:xfrm>
            <a:custGeom>
              <a:pathLst>
                <a:path extrusionOk="0" h="120000" w="120000">
                  <a:moveTo>
                    <a:pt x="36666" y="0"/>
                  </a:moveTo>
                  <a:cubicBezTo>
                    <a:pt x="41111" y="2562"/>
                    <a:pt x="46229" y="4904"/>
                    <a:pt x="50000" y="7687"/>
                  </a:cubicBezTo>
                  <a:cubicBezTo>
                    <a:pt x="61500" y="16175"/>
                    <a:pt x="42542" y="8982"/>
                    <a:pt x="63333" y="15375"/>
                  </a:cubicBezTo>
                  <a:cubicBezTo>
                    <a:pt x="67777" y="18450"/>
                    <a:pt x="74132" y="21094"/>
                    <a:pt x="76666" y="24601"/>
                  </a:cubicBezTo>
                  <a:cubicBezTo>
                    <a:pt x="82778" y="33058"/>
                    <a:pt x="76327" y="25480"/>
                    <a:pt x="86666" y="33826"/>
                  </a:cubicBezTo>
                  <a:cubicBezTo>
                    <a:pt x="89132" y="35816"/>
                    <a:pt x="90445" y="38111"/>
                    <a:pt x="93333" y="39976"/>
                  </a:cubicBezTo>
                  <a:cubicBezTo>
                    <a:pt x="96073" y="41746"/>
                    <a:pt x="100000" y="43051"/>
                    <a:pt x="103333" y="44589"/>
                  </a:cubicBezTo>
                  <a:cubicBezTo>
                    <a:pt x="105555" y="47664"/>
                    <a:pt x="106101" y="51117"/>
                    <a:pt x="109999" y="53814"/>
                  </a:cubicBezTo>
                  <a:cubicBezTo>
                    <a:pt x="118615" y="59775"/>
                    <a:pt x="115399" y="56674"/>
                    <a:pt x="119999" y="63040"/>
                  </a:cubicBezTo>
                  <a:cubicBezTo>
                    <a:pt x="117777" y="71752"/>
                    <a:pt x="116154" y="80502"/>
                    <a:pt x="113333" y="89178"/>
                  </a:cubicBezTo>
                  <a:cubicBezTo>
                    <a:pt x="112812" y="90781"/>
                    <a:pt x="111948" y="92442"/>
                    <a:pt x="109999" y="93791"/>
                  </a:cubicBezTo>
                  <a:cubicBezTo>
                    <a:pt x="107385" y="95600"/>
                    <a:pt x="103333" y="96866"/>
                    <a:pt x="100000" y="98404"/>
                  </a:cubicBezTo>
                  <a:cubicBezTo>
                    <a:pt x="93510" y="107384"/>
                    <a:pt x="101744" y="99137"/>
                    <a:pt x="86666" y="106091"/>
                  </a:cubicBezTo>
                  <a:cubicBezTo>
                    <a:pt x="83833" y="107398"/>
                    <a:pt x="83259" y="109630"/>
                    <a:pt x="80000" y="110704"/>
                  </a:cubicBezTo>
                  <a:cubicBezTo>
                    <a:pt x="75131" y="112308"/>
                    <a:pt x="68935" y="112810"/>
                    <a:pt x="63333" y="113779"/>
                  </a:cubicBezTo>
                  <a:cubicBezTo>
                    <a:pt x="45352" y="116889"/>
                    <a:pt x="60980" y="113796"/>
                    <a:pt x="36666" y="116854"/>
                  </a:cubicBezTo>
                  <a:cubicBezTo>
                    <a:pt x="5780" y="120740"/>
                    <a:pt x="28133" y="119929"/>
                    <a:pt x="0" y="119929"/>
                  </a:cubicBezTo>
                </a:path>
              </a:pathLst>
            </a:custGeom>
            <a:solidFill>
              <a:schemeClr val="lt1"/>
            </a:solid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937" name="Shape 937"/>
            <p:cNvCxnSpPr>
              <a:endCxn id="919" idx="14"/>
            </p:cNvCxnSpPr>
            <p:nvPr/>
          </p:nvCxnSpPr>
          <p:spPr>
            <a:xfrm>
              <a:off x="3192124" y="1923334"/>
              <a:ext cx="330000" cy="260100"/>
            </a:xfrm>
            <a:prstGeom prst="straightConnector1">
              <a:avLst/>
            </a:prstGeom>
            <a:noFill/>
            <a:ln cap="flat" cmpd="sng" w="9525">
              <a:solidFill>
                <a:schemeClr val="dk1"/>
              </a:solidFill>
              <a:prstDash val="solid"/>
              <a:round/>
              <a:headEnd len="med" w="med" type="none"/>
              <a:tailEnd len="med" w="med" type="none"/>
            </a:ln>
          </p:spPr>
        </p:cxnSp>
        <p:cxnSp>
          <p:nvCxnSpPr>
            <p:cNvPr id="938" name="Shape 938"/>
            <p:cNvCxnSpPr>
              <a:endCxn id="919" idx="17"/>
            </p:cNvCxnSpPr>
            <p:nvPr/>
          </p:nvCxnSpPr>
          <p:spPr>
            <a:xfrm>
              <a:off x="3249371" y="1923334"/>
              <a:ext cx="304500" cy="240300"/>
            </a:xfrm>
            <a:prstGeom prst="straightConnector1">
              <a:avLst/>
            </a:prstGeom>
            <a:noFill/>
            <a:ln cap="flat" cmpd="sng" w="9525">
              <a:solidFill>
                <a:schemeClr val="dk1"/>
              </a:solidFill>
              <a:prstDash val="solid"/>
              <a:round/>
              <a:headEnd len="med" w="med" type="none"/>
              <a:tailEnd len="med" w="med" type="none"/>
            </a:ln>
          </p:spPr>
        </p:cxnSp>
        <p:cxnSp>
          <p:nvCxnSpPr>
            <p:cNvPr id="939" name="Shape 939"/>
            <p:cNvCxnSpPr/>
            <p:nvPr/>
          </p:nvCxnSpPr>
          <p:spPr>
            <a:xfrm>
              <a:off x="3291001" y="1901365"/>
              <a:ext cx="304622" cy="240313"/>
            </a:xfrm>
            <a:prstGeom prst="straightConnector1">
              <a:avLst/>
            </a:prstGeom>
            <a:noFill/>
            <a:ln cap="flat" cmpd="sng" w="9525">
              <a:solidFill>
                <a:schemeClr val="dk1"/>
              </a:solidFill>
              <a:prstDash val="solid"/>
              <a:round/>
              <a:headEnd len="med" w="med" type="none"/>
              <a:tailEnd len="med" w="med" type="none"/>
            </a:ln>
          </p:spPr>
        </p:cxnSp>
        <p:cxnSp>
          <p:nvCxnSpPr>
            <p:cNvPr id="940" name="Shape 940"/>
            <p:cNvCxnSpPr>
              <a:endCxn id="919" idx="20"/>
            </p:cNvCxnSpPr>
            <p:nvPr/>
          </p:nvCxnSpPr>
          <p:spPr>
            <a:xfrm>
              <a:off x="3357153" y="1875616"/>
              <a:ext cx="264300" cy="228300"/>
            </a:xfrm>
            <a:prstGeom prst="straightConnector1">
              <a:avLst/>
            </a:prstGeom>
            <a:noFill/>
            <a:ln cap="flat" cmpd="sng" w="9525">
              <a:solidFill>
                <a:schemeClr val="dk1"/>
              </a:solidFill>
              <a:prstDash val="solid"/>
              <a:round/>
              <a:headEnd len="med" w="med" type="none"/>
              <a:tailEnd len="med" w="med" type="none"/>
            </a:ln>
          </p:spPr>
        </p:cxnSp>
        <p:cxnSp>
          <p:nvCxnSpPr>
            <p:cNvPr id="941" name="Shape 941"/>
            <p:cNvCxnSpPr>
              <a:endCxn id="919" idx="22"/>
            </p:cNvCxnSpPr>
            <p:nvPr/>
          </p:nvCxnSpPr>
          <p:spPr>
            <a:xfrm>
              <a:off x="3412617" y="1862557"/>
              <a:ext cx="248700" cy="209700"/>
            </a:xfrm>
            <a:prstGeom prst="straightConnector1">
              <a:avLst/>
            </a:prstGeom>
            <a:noFill/>
            <a:ln cap="flat" cmpd="sng" w="9525">
              <a:solidFill>
                <a:schemeClr val="dk1"/>
              </a:solidFill>
              <a:prstDash val="solid"/>
              <a:round/>
              <a:headEnd len="med" w="med" type="none"/>
              <a:tailEnd len="med" w="med" type="none"/>
            </a:ln>
          </p:spPr>
        </p:cxnSp>
        <p:cxnSp>
          <p:nvCxnSpPr>
            <p:cNvPr id="942" name="Shape 942"/>
            <p:cNvCxnSpPr>
              <a:endCxn id="919" idx="25"/>
            </p:cNvCxnSpPr>
            <p:nvPr/>
          </p:nvCxnSpPr>
          <p:spPr>
            <a:xfrm>
              <a:off x="3469862" y="1857666"/>
              <a:ext cx="223200" cy="190800"/>
            </a:xfrm>
            <a:prstGeom prst="straightConnector1">
              <a:avLst/>
            </a:prstGeom>
            <a:noFill/>
            <a:ln cap="flat" cmpd="sng" w="9525">
              <a:solidFill>
                <a:schemeClr val="dk1"/>
              </a:solidFill>
              <a:prstDash val="solid"/>
              <a:round/>
              <a:headEnd len="med" w="med" type="none"/>
              <a:tailEnd len="med" w="med" type="none"/>
            </a:ln>
          </p:spPr>
        </p:cxnSp>
        <p:cxnSp>
          <p:nvCxnSpPr>
            <p:cNvPr id="943" name="Shape 943"/>
            <p:cNvCxnSpPr>
              <a:stCxn id="914" idx="77"/>
              <a:endCxn id="919" idx="26"/>
            </p:cNvCxnSpPr>
            <p:nvPr/>
          </p:nvCxnSpPr>
          <p:spPr>
            <a:xfrm>
              <a:off x="3546041" y="1857450"/>
              <a:ext cx="171000" cy="183000"/>
            </a:xfrm>
            <a:prstGeom prst="straightConnector1">
              <a:avLst/>
            </a:prstGeom>
            <a:noFill/>
            <a:ln cap="flat" cmpd="sng" w="9525">
              <a:solidFill>
                <a:schemeClr val="dk1"/>
              </a:solidFill>
              <a:prstDash val="solid"/>
              <a:round/>
              <a:headEnd len="med" w="med" type="none"/>
              <a:tailEnd len="med" w="med" type="none"/>
            </a:ln>
          </p:spPr>
        </p:cxnSp>
        <p:cxnSp>
          <p:nvCxnSpPr>
            <p:cNvPr id="944" name="Shape 944"/>
            <p:cNvCxnSpPr>
              <a:endCxn id="919" idx="27"/>
            </p:cNvCxnSpPr>
            <p:nvPr/>
          </p:nvCxnSpPr>
          <p:spPr>
            <a:xfrm>
              <a:off x="3581517" y="1849498"/>
              <a:ext cx="163200" cy="159000"/>
            </a:xfrm>
            <a:prstGeom prst="straightConnector1">
              <a:avLst/>
            </a:prstGeom>
            <a:noFill/>
            <a:ln cap="flat" cmpd="sng" w="9525">
              <a:solidFill>
                <a:schemeClr val="dk1"/>
              </a:solidFill>
              <a:prstDash val="solid"/>
              <a:round/>
              <a:headEnd len="med" w="med" type="none"/>
              <a:tailEnd len="med" w="med" type="none"/>
            </a:ln>
          </p:spPr>
        </p:cxnSp>
        <p:cxnSp>
          <p:nvCxnSpPr>
            <p:cNvPr id="945" name="Shape 945"/>
            <p:cNvCxnSpPr>
              <a:endCxn id="919" idx="29"/>
            </p:cNvCxnSpPr>
            <p:nvPr/>
          </p:nvCxnSpPr>
          <p:spPr>
            <a:xfrm>
              <a:off x="3621596" y="1827210"/>
              <a:ext cx="162900" cy="173400"/>
            </a:xfrm>
            <a:prstGeom prst="straightConnector1">
              <a:avLst/>
            </a:prstGeom>
            <a:noFill/>
            <a:ln cap="flat" cmpd="sng" w="9525">
              <a:solidFill>
                <a:schemeClr val="dk1"/>
              </a:solidFill>
              <a:prstDash val="solid"/>
              <a:round/>
              <a:headEnd len="med" w="med" type="none"/>
              <a:tailEnd len="med" w="med" type="none"/>
            </a:ln>
          </p:spPr>
        </p:cxnSp>
        <p:cxnSp>
          <p:nvCxnSpPr>
            <p:cNvPr id="946" name="Shape 946"/>
            <p:cNvCxnSpPr/>
            <p:nvPr/>
          </p:nvCxnSpPr>
          <p:spPr>
            <a:xfrm>
              <a:off x="3661360" y="1816410"/>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947" name="Shape 947"/>
            <p:cNvCxnSpPr/>
            <p:nvPr/>
          </p:nvCxnSpPr>
          <p:spPr>
            <a:xfrm>
              <a:off x="3713341" y="1799673"/>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948" name="Shape 948"/>
            <p:cNvCxnSpPr/>
            <p:nvPr/>
          </p:nvCxnSpPr>
          <p:spPr>
            <a:xfrm>
              <a:off x="3751401" y="1778706"/>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949" name="Shape 949"/>
            <p:cNvCxnSpPr>
              <a:endCxn id="919" idx="36"/>
            </p:cNvCxnSpPr>
            <p:nvPr/>
          </p:nvCxnSpPr>
          <p:spPr>
            <a:xfrm>
              <a:off x="3808648" y="1778706"/>
              <a:ext cx="131100" cy="150300"/>
            </a:xfrm>
            <a:prstGeom prst="straightConnector1">
              <a:avLst/>
            </a:prstGeom>
            <a:noFill/>
            <a:ln cap="flat" cmpd="sng" w="9525">
              <a:solidFill>
                <a:schemeClr val="dk1"/>
              </a:solidFill>
              <a:prstDash val="solid"/>
              <a:round/>
              <a:headEnd len="med" w="med" type="none"/>
              <a:tailEnd len="med" w="med" type="none"/>
            </a:ln>
          </p:spPr>
        </p:cxnSp>
        <p:cxnSp>
          <p:nvCxnSpPr>
            <p:cNvPr id="950" name="Shape 950"/>
            <p:cNvCxnSpPr/>
            <p:nvPr/>
          </p:nvCxnSpPr>
          <p:spPr>
            <a:xfrm>
              <a:off x="3848905" y="1764058"/>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951" name="Shape 951"/>
            <p:cNvCxnSpPr/>
            <p:nvPr/>
          </p:nvCxnSpPr>
          <p:spPr>
            <a:xfrm>
              <a:off x="3879107" y="1743716"/>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952" name="Shape 952"/>
            <p:cNvCxnSpPr>
              <a:endCxn id="919" idx="40"/>
            </p:cNvCxnSpPr>
            <p:nvPr/>
          </p:nvCxnSpPr>
          <p:spPr>
            <a:xfrm>
              <a:off x="3914442" y="1722176"/>
              <a:ext cx="128700" cy="135300"/>
            </a:xfrm>
            <a:prstGeom prst="straightConnector1">
              <a:avLst/>
            </a:prstGeom>
            <a:noFill/>
            <a:ln cap="flat" cmpd="sng" w="9525">
              <a:solidFill>
                <a:schemeClr val="dk1"/>
              </a:solidFill>
              <a:prstDash val="solid"/>
              <a:round/>
              <a:headEnd len="med" w="med" type="none"/>
              <a:tailEnd len="med" w="med" type="none"/>
            </a:ln>
          </p:spPr>
        </p:cxnSp>
        <p:cxnSp>
          <p:nvCxnSpPr>
            <p:cNvPr id="953" name="Shape 953"/>
            <p:cNvCxnSpPr>
              <a:endCxn id="919" idx="42"/>
            </p:cNvCxnSpPr>
            <p:nvPr/>
          </p:nvCxnSpPr>
          <p:spPr>
            <a:xfrm>
              <a:off x="3971687" y="1722176"/>
              <a:ext cx="115200" cy="119400"/>
            </a:xfrm>
            <a:prstGeom prst="straightConnector1">
              <a:avLst/>
            </a:prstGeom>
            <a:noFill/>
            <a:ln cap="flat" cmpd="sng" w="9525">
              <a:solidFill>
                <a:schemeClr val="dk1"/>
              </a:solidFill>
              <a:prstDash val="solid"/>
              <a:round/>
              <a:headEnd len="med" w="med" type="none"/>
              <a:tailEnd len="med" w="med" type="none"/>
            </a:ln>
          </p:spPr>
        </p:cxnSp>
        <p:cxnSp>
          <p:nvCxnSpPr>
            <p:cNvPr id="954" name="Shape 954"/>
            <p:cNvCxnSpPr>
              <a:endCxn id="919" idx="44"/>
            </p:cNvCxnSpPr>
            <p:nvPr/>
          </p:nvCxnSpPr>
          <p:spPr>
            <a:xfrm>
              <a:off x="3979978" y="1722176"/>
              <a:ext cx="130800" cy="87600"/>
            </a:xfrm>
            <a:prstGeom prst="straightConnector1">
              <a:avLst/>
            </a:prstGeom>
            <a:noFill/>
            <a:ln cap="flat" cmpd="sng" w="9525">
              <a:solidFill>
                <a:schemeClr val="dk1"/>
              </a:solidFill>
              <a:prstDash val="solid"/>
              <a:round/>
              <a:headEnd len="med" w="med" type="none"/>
              <a:tailEnd len="med" w="med" type="none"/>
            </a:ln>
          </p:spPr>
        </p:cxnSp>
        <p:cxnSp>
          <p:nvCxnSpPr>
            <p:cNvPr id="955" name="Shape 955"/>
            <p:cNvCxnSpPr>
              <a:stCxn id="914" idx="208"/>
              <a:endCxn id="918" idx="1"/>
            </p:cNvCxnSpPr>
            <p:nvPr/>
          </p:nvCxnSpPr>
          <p:spPr>
            <a:xfrm flipH="1" rot="10800000">
              <a:off x="3542064" y="1304791"/>
              <a:ext cx="91500" cy="35700"/>
            </a:xfrm>
            <a:prstGeom prst="straightConnector1">
              <a:avLst/>
            </a:prstGeom>
            <a:noFill/>
            <a:ln cap="flat" cmpd="sng" w="9525">
              <a:solidFill>
                <a:schemeClr val="dk1"/>
              </a:solidFill>
              <a:prstDash val="solid"/>
              <a:round/>
              <a:headEnd len="med" w="med" type="none"/>
              <a:tailEnd len="med" w="med" type="none"/>
            </a:ln>
          </p:spPr>
        </p:cxnSp>
        <p:cxnSp>
          <p:nvCxnSpPr>
            <p:cNvPr id="956" name="Shape 956"/>
            <p:cNvCxnSpPr>
              <a:stCxn id="914" idx="206"/>
              <a:endCxn id="918" idx="3"/>
            </p:cNvCxnSpPr>
            <p:nvPr/>
          </p:nvCxnSpPr>
          <p:spPr>
            <a:xfrm flipH="1" rot="10800000">
              <a:off x="3581830" y="1288904"/>
              <a:ext cx="167100" cy="83400"/>
            </a:xfrm>
            <a:prstGeom prst="straightConnector1">
              <a:avLst/>
            </a:prstGeom>
            <a:noFill/>
            <a:ln cap="flat" cmpd="sng" w="9525">
              <a:solidFill>
                <a:schemeClr val="dk1"/>
              </a:solidFill>
              <a:prstDash val="solid"/>
              <a:round/>
              <a:headEnd len="med" w="med" type="none"/>
              <a:tailEnd len="med" w="med" type="none"/>
            </a:ln>
          </p:spPr>
        </p:cxnSp>
        <p:cxnSp>
          <p:nvCxnSpPr>
            <p:cNvPr id="957" name="Shape 957"/>
            <p:cNvCxnSpPr>
              <a:endCxn id="918" idx="5"/>
            </p:cNvCxnSpPr>
            <p:nvPr/>
          </p:nvCxnSpPr>
          <p:spPr>
            <a:xfrm flipH="1" rot="10800000">
              <a:off x="3626121" y="1272958"/>
              <a:ext cx="186300" cy="109200"/>
            </a:xfrm>
            <a:prstGeom prst="straightConnector1">
              <a:avLst/>
            </a:prstGeom>
            <a:noFill/>
            <a:ln cap="flat" cmpd="sng" w="9525">
              <a:solidFill>
                <a:schemeClr val="dk1"/>
              </a:solidFill>
              <a:prstDash val="solid"/>
              <a:round/>
              <a:headEnd len="med" w="med" type="none"/>
              <a:tailEnd len="med" w="med" type="none"/>
            </a:ln>
          </p:spPr>
        </p:cxnSp>
        <p:cxnSp>
          <p:nvCxnSpPr>
            <p:cNvPr id="958" name="Shape 958"/>
            <p:cNvCxnSpPr/>
            <p:nvPr/>
          </p:nvCxnSpPr>
          <p:spPr>
            <a:xfrm flipH="1" rot="10800000">
              <a:off x="3639076" y="1272888"/>
              <a:ext cx="230641" cy="131228"/>
            </a:xfrm>
            <a:prstGeom prst="straightConnector1">
              <a:avLst/>
            </a:prstGeom>
            <a:noFill/>
            <a:ln cap="flat" cmpd="sng" w="9525">
              <a:solidFill>
                <a:schemeClr val="dk1"/>
              </a:solidFill>
              <a:prstDash val="solid"/>
              <a:round/>
              <a:headEnd len="med" w="med" type="none"/>
              <a:tailEnd len="med" w="med" type="none"/>
            </a:ln>
          </p:spPr>
        </p:cxnSp>
        <p:cxnSp>
          <p:nvCxnSpPr>
            <p:cNvPr id="959" name="Shape 959"/>
            <p:cNvCxnSpPr>
              <a:endCxn id="918" idx="7"/>
            </p:cNvCxnSpPr>
            <p:nvPr/>
          </p:nvCxnSpPr>
          <p:spPr>
            <a:xfrm flipH="1" rot="10800000">
              <a:off x="3683369" y="1272970"/>
              <a:ext cx="288300" cy="141000"/>
            </a:xfrm>
            <a:prstGeom prst="straightConnector1">
              <a:avLst/>
            </a:prstGeom>
            <a:noFill/>
            <a:ln cap="flat" cmpd="sng" w="9525">
              <a:solidFill>
                <a:schemeClr val="dk1"/>
              </a:solidFill>
              <a:prstDash val="solid"/>
              <a:round/>
              <a:headEnd len="med" w="med" type="none"/>
              <a:tailEnd len="med" w="med" type="none"/>
            </a:ln>
          </p:spPr>
        </p:cxnSp>
        <p:cxnSp>
          <p:nvCxnSpPr>
            <p:cNvPr id="960" name="Shape 960"/>
            <p:cNvCxnSpPr>
              <a:endCxn id="918" idx="10"/>
            </p:cNvCxnSpPr>
            <p:nvPr/>
          </p:nvCxnSpPr>
          <p:spPr>
            <a:xfrm flipH="1" rot="10800000">
              <a:off x="3703114" y="1320679"/>
              <a:ext cx="288300" cy="109200"/>
            </a:xfrm>
            <a:prstGeom prst="straightConnector1">
              <a:avLst/>
            </a:prstGeom>
            <a:noFill/>
            <a:ln cap="flat" cmpd="sng" w="9525">
              <a:solidFill>
                <a:schemeClr val="dk1"/>
              </a:solidFill>
              <a:prstDash val="solid"/>
              <a:round/>
              <a:headEnd len="med" w="med" type="none"/>
              <a:tailEnd len="med" w="med" type="none"/>
            </a:ln>
          </p:spPr>
        </p:cxnSp>
        <p:cxnSp>
          <p:nvCxnSpPr>
            <p:cNvPr id="961" name="Shape 961"/>
            <p:cNvCxnSpPr/>
            <p:nvPr/>
          </p:nvCxnSpPr>
          <p:spPr>
            <a:xfrm flipH="1" rot="10800000">
              <a:off x="3717032" y="1375242"/>
              <a:ext cx="274383" cy="78507"/>
            </a:xfrm>
            <a:prstGeom prst="straightConnector1">
              <a:avLst/>
            </a:prstGeom>
            <a:noFill/>
            <a:ln cap="flat" cmpd="sng" w="9525">
              <a:solidFill>
                <a:schemeClr val="dk1"/>
              </a:solidFill>
              <a:prstDash val="solid"/>
              <a:round/>
              <a:headEnd len="med" w="med" type="none"/>
              <a:tailEnd len="med" w="med" type="none"/>
            </a:ln>
          </p:spPr>
        </p:cxnSp>
        <p:cxnSp>
          <p:nvCxnSpPr>
            <p:cNvPr id="962" name="Shape 962"/>
            <p:cNvCxnSpPr>
              <a:endCxn id="918" idx="11"/>
            </p:cNvCxnSpPr>
            <p:nvPr/>
          </p:nvCxnSpPr>
          <p:spPr>
            <a:xfrm flipH="1" rot="10800000">
              <a:off x="3741916" y="1428111"/>
              <a:ext cx="245400" cy="54600"/>
            </a:xfrm>
            <a:prstGeom prst="straightConnector1">
              <a:avLst/>
            </a:prstGeom>
            <a:noFill/>
            <a:ln cap="flat" cmpd="sng" w="9525">
              <a:solidFill>
                <a:schemeClr val="dk1"/>
              </a:solidFill>
              <a:prstDash val="solid"/>
              <a:round/>
              <a:headEnd len="med" w="med" type="none"/>
              <a:tailEnd len="med" w="med" type="none"/>
            </a:ln>
          </p:spPr>
        </p:cxnSp>
        <p:cxnSp>
          <p:nvCxnSpPr>
            <p:cNvPr id="963" name="Shape 963"/>
            <p:cNvCxnSpPr>
              <a:endCxn id="918" idx="13"/>
            </p:cNvCxnSpPr>
            <p:nvPr/>
          </p:nvCxnSpPr>
          <p:spPr>
            <a:xfrm flipH="1" rot="10800000">
              <a:off x="3788187" y="1463879"/>
              <a:ext cx="187200" cy="42600"/>
            </a:xfrm>
            <a:prstGeom prst="straightConnector1">
              <a:avLst/>
            </a:prstGeom>
            <a:noFill/>
            <a:ln cap="flat" cmpd="sng" w="9525">
              <a:solidFill>
                <a:schemeClr val="dk1"/>
              </a:solidFill>
              <a:prstDash val="solid"/>
              <a:round/>
              <a:headEnd len="med" w="med" type="none"/>
              <a:tailEnd len="med" w="med" type="none"/>
            </a:ln>
          </p:spPr>
        </p:cxnSp>
        <p:cxnSp>
          <p:nvCxnSpPr>
            <p:cNvPr id="964" name="Shape 964"/>
            <p:cNvCxnSpPr>
              <a:endCxn id="918" idx="14"/>
            </p:cNvCxnSpPr>
            <p:nvPr/>
          </p:nvCxnSpPr>
          <p:spPr>
            <a:xfrm flipH="1" rot="10800000">
              <a:off x="3824401" y="1519512"/>
              <a:ext cx="139200" cy="3900"/>
            </a:xfrm>
            <a:prstGeom prst="straightConnector1">
              <a:avLst/>
            </a:prstGeom>
            <a:noFill/>
            <a:ln cap="flat" cmpd="sng" w="9525">
              <a:solidFill>
                <a:schemeClr val="dk1"/>
              </a:solidFill>
              <a:prstDash val="solid"/>
              <a:round/>
              <a:headEnd len="med" w="med" type="none"/>
              <a:tailEnd len="med" w="med" type="none"/>
            </a:ln>
          </p:spPr>
        </p:cxnSp>
        <p:cxnSp>
          <p:nvCxnSpPr>
            <p:cNvPr id="965" name="Shape 965"/>
            <p:cNvCxnSpPr/>
            <p:nvPr/>
          </p:nvCxnSpPr>
          <p:spPr>
            <a:xfrm>
              <a:off x="4494455" y="1917602"/>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966" name="Shape 966"/>
            <p:cNvCxnSpPr>
              <a:endCxn id="914" idx="136"/>
            </p:cNvCxnSpPr>
            <p:nvPr/>
          </p:nvCxnSpPr>
          <p:spPr>
            <a:xfrm>
              <a:off x="4514339" y="1893072"/>
              <a:ext cx="153000" cy="103500"/>
            </a:xfrm>
            <a:prstGeom prst="straightConnector1">
              <a:avLst/>
            </a:prstGeom>
            <a:noFill/>
            <a:ln cap="flat" cmpd="sng" w="9525">
              <a:solidFill>
                <a:schemeClr val="dk1"/>
              </a:solidFill>
              <a:prstDash val="solid"/>
              <a:round/>
              <a:headEnd len="med" w="med" type="none"/>
              <a:tailEnd len="med" w="med" type="none"/>
            </a:ln>
          </p:spPr>
        </p:cxnSp>
        <p:cxnSp>
          <p:nvCxnSpPr>
            <p:cNvPr id="967" name="Shape 967"/>
            <p:cNvCxnSpPr>
              <a:stCxn id="920" idx="4"/>
            </p:cNvCxnSpPr>
            <p:nvPr/>
          </p:nvCxnSpPr>
          <p:spPr>
            <a:xfrm>
              <a:off x="4516326" y="1865402"/>
              <a:ext cx="151200" cy="63600"/>
            </a:xfrm>
            <a:prstGeom prst="straightConnector1">
              <a:avLst/>
            </a:prstGeom>
            <a:noFill/>
            <a:ln cap="flat" cmpd="sng" w="9525">
              <a:solidFill>
                <a:schemeClr val="dk1"/>
              </a:solidFill>
              <a:prstDash val="solid"/>
              <a:round/>
              <a:headEnd len="med" w="med" type="none"/>
              <a:tailEnd len="med" w="med" type="none"/>
            </a:ln>
          </p:spPr>
        </p:cxnSp>
        <p:cxnSp>
          <p:nvCxnSpPr>
            <p:cNvPr id="968" name="Shape 968"/>
            <p:cNvCxnSpPr>
              <a:stCxn id="920" idx="5"/>
              <a:endCxn id="914" idx="138"/>
            </p:cNvCxnSpPr>
            <p:nvPr/>
          </p:nvCxnSpPr>
          <p:spPr>
            <a:xfrm>
              <a:off x="4512351" y="1825638"/>
              <a:ext cx="151200" cy="39900"/>
            </a:xfrm>
            <a:prstGeom prst="straightConnector1">
              <a:avLst/>
            </a:prstGeom>
            <a:noFill/>
            <a:ln cap="flat" cmpd="sng" w="9525">
              <a:solidFill>
                <a:schemeClr val="dk1"/>
              </a:solidFill>
              <a:prstDash val="solid"/>
              <a:round/>
              <a:headEnd len="med" w="med" type="none"/>
              <a:tailEnd len="med" w="med" type="none"/>
            </a:ln>
          </p:spPr>
        </p:cxnSp>
        <p:cxnSp>
          <p:nvCxnSpPr>
            <p:cNvPr id="969" name="Shape 969"/>
            <p:cNvCxnSpPr>
              <a:endCxn id="914" idx="141"/>
            </p:cNvCxnSpPr>
            <p:nvPr/>
          </p:nvCxnSpPr>
          <p:spPr>
            <a:xfrm>
              <a:off x="4494042" y="1770323"/>
              <a:ext cx="137700" cy="35400"/>
            </a:xfrm>
            <a:prstGeom prst="straightConnector1">
              <a:avLst/>
            </a:prstGeom>
            <a:noFill/>
            <a:ln cap="flat" cmpd="sng" w="9525">
              <a:solidFill>
                <a:schemeClr val="dk1"/>
              </a:solidFill>
              <a:prstDash val="solid"/>
              <a:round/>
              <a:headEnd len="med" w="med" type="none"/>
              <a:tailEnd len="med" w="med" type="none"/>
            </a:ln>
          </p:spPr>
        </p:cxnSp>
        <p:cxnSp>
          <p:nvCxnSpPr>
            <p:cNvPr id="970" name="Shape 970"/>
            <p:cNvCxnSpPr/>
            <p:nvPr/>
          </p:nvCxnSpPr>
          <p:spPr>
            <a:xfrm>
              <a:off x="4482485" y="1730557"/>
              <a:ext cx="137607" cy="35432"/>
            </a:xfrm>
            <a:prstGeom prst="straightConnector1">
              <a:avLst/>
            </a:prstGeom>
            <a:noFill/>
            <a:ln cap="flat" cmpd="sng" w="9525">
              <a:solidFill>
                <a:schemeClr val="dk1"/>
              </a:solidFill>
              <a:prstDash val="solid"/>
              <a:round/>
              <a:headEnd len="med" w="med" type="none"/>
              <a:tailEnd len="med" w="med" type="none"/>
            </a:ln>
          </p:spPr>
        </p:cxnSp>
        <p:cxnSp>
          <p:nvCxnSpPr>
            <p:cNvPr id="971" name="Shape 971"/>
            <p:cNvCxnSpPr>
              <a:endCxn id="914" idx="147"/>
            </p:cNvCxnSpPr>
            <p:nvPr/>
          </p:nvCxnSpPr>
          <p:spPr>
            <a:xfrm>
              <a:off x="4534267" y="1694733"/>
              <a:ext cx="141000" cy="19500"/>
            </a:xfrm>
            <a:prstGeom prst="straightConnector1">
              <a:avLst/>
            </a:prstGeom>
            <a:noFill/>
            <a:ln cap="flat" cmpd="sng" w="9525">
              <a:solidFill>
                <a:schemeClr val="dk1"/>
              </a:solidFill>
              <a:prstDash val="solid"/>
              <a:round/>
              <a:headEnd len="med" w="med" type="none"/>
              <a:tailEnd len="med" w="med" type="none"/>
            </a:ln>
          </p:spPr>
        </p:cxnSp>
        <p:cxnSp>
          <p:nvCxnSpPr>
            <p:cNvPr id="972" name="Shape 972"/>
            <p:cNvCxnSpPr>
              <a:endCxn id="914" idx="152"/>
            </p:cNvCxnSpPr>
            <p:nvPr/>
          </p:nvCxnSpPr>
          <p:spPr>
            <a:xfrm>
              <a:off x="4576107" y="1663575"/>
              <a:ext cx="178800" cy="18900"/>
            </a:xfrm>
            <a:prstGeom prst="straightConnector1">
              <a:avLst/>
            </a:prstGeom>
            <a:noFill/>
            <a:ln cap="flat" cmpd="sng" w="9525">
              <a:solidFill>
                <a:schemeClr val="dk1"/>
              </a:solidFill>
              <a:prstDash val="solid"/>
              <a:round/>
              <a:headEnd len="med" w="med" type="none"/>
              <a:tailEnd len="med" w="med" type="none"/>
            </a:ln>
          </p:spPr>
        </p:cxnSp>
        <p:cxnSp>
          <p:nvCxnSpPr>
            <p:cNvPr id="973" name="Shape 973"/>
            <p:cNvCxnSpPr>
              <a:endCxn id="914" idx="155"/>
            </p:cNvCxnSpPr>
            <p:nvPr/>
          </p:nvCxnSpPr>
          <p:spPr>
            <a:xfrm flipH="1" rot="10800000">
              <a:off x="4568089" y="1610966"/>
              <a:ext cx="226500" cy="20100"/>
            </a:xfrm>
            <a:prstGeom prst="straightConnector1">
              <a:avLst/>
            </a:prstGeom>
            <a:noFill/>
            <a:ln cap="flat" cmpd="sng" w="9525">
              <a:solidFill>
                <a:schemeClr val="dk1"/>
              </a:solidFill>
              <a:prstDash val="solid"/>
              <a:round/>
              <a:headEnd len="med" w="med" type="none"/>
              <a:tailEnd len="med" w="med" type="none"/>
            </a:ln>
          </p:spPr>
        </p:cxnSp>
        <p:cxnSp>
          <p:nvCxnSpPr>
            <p:cNvPr id="974" name="Shape 974"/>
            <p:cNvCxnSpPr>
              <a:endCxn id="914" idx="159"/>
            </p:cNvCxnSpPr>
            <p:nvPr/>
          </p:nvCxnSpPr>
          <p:spPr>
            <a:xfrm flipH="1" rot="10800000">
              <a:off x="4568089" y="1523548"/>
              <a:ext cx="218700" cy="69600"/>
            </a:xfrm>
            <a:prstGeom prst="straightConnector1">
              <a:avLst/>
            </a:prstGeom>
            <a:noFill/>
            <a:ln cap="flat" cmpd="sng" w="9525">
              <a:solidFill>
                <a:schemeClr val="dk1"/>
              </a:solidFill>
              <a:prstDash val="solid"/>
              <a:round/>
              <a:headEnd len="med" w="med" type="none"/>
              <a:tailEnd len="med" w="med" type="none"/>
            </a:ln>
          </p:spPr>
        </p:cxnSp>
        <p:sp>
          <p:nvSpPr>
            <p:cNvPr id="975" name="Shape 975"/>
            <p:cNvSpPr/>
            <p:nvPr/>
          </p:nvSpPr>
          <p:spPr>
            <a:xfrm>
              <a:off x="2099563" y="12689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76" name="Shape 976"/>
            <p:cNvSpPr/>
            <p:nvPr/>
          </p:nvSpPr>
          <p:spPr>
            <a:xfrm>
              <a:off x="2275107" y="12510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77" name="Shape 977"/>
            <p:cNvSpPr/>
            <p:nvPr/>
          </p:nvSpPr>
          <p:spPr>
            <a:xfrm>
              <a:off x="2457456" y="1225166"/>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78" name="Shape 978"/>
            <p:cNvSpPr/>
            <p:nvPr/>
          </p:nvSpPr>
          <p:spPr>
            <a:xfrm>
              <a:off x="2635324" y="121920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79" name="Shape 979"/>
            <p:cNvSpPr/>
            <p:nvPr/>
          </p:nvSpPr>
          <p:spPr>
            <a:xfrm>
              <a:off x="2810867" y="12331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0" name="Shape 980"/>
            <p:cNvSpPr/>
            <p:nvPr/>
          </p:nvSpPr>
          <p:spPr>
            <a:xfrm>
              <a:off x="2986413"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1" name="Shape 981"/>
            <p:cNvSpPr/>
            <p:nvPr/>
          </p:nvSpPr>
          <p:spPr>
            <a:xfrm>
              <a:off x="3172701"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2" name="Shape 982"/>
            <p:cNvSpPr/>
            <p:nvPr/>
          </p:nvSpPr>
          <p:spPr>
            <a:xfrm>
              <a:off x="3325014" y="125698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3" name="Shape 983"/>
            <p:cNvSpPr/>
            <p:nvPr/>
          </p:nvSpPr>
          <p:spPr>
            <a:xfrm>
              <a:off x="3412617" y="1316979"/>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4" name="Shape 984"/>
            <p:cNvSpPr/>
            <p:nvPr/>
          </p:nvSpPr>
          <p:spPr>
            <a:xfrm>
              <a:off x="3229949" y="129235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5" name="Shape 985"/>
            <p:cNvSpPr/>
            <p:nvPr/>
          </p:nvSpPr>
          <p:spPr>
            <a:xfrm rot="169818">
              <a:off x="1547656" y="1888492"/>
              <a:ext cx="132109" cy="14744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6" name="Shape 986"/>
            <p:cNvSpPr/>
            <p:nvPr/>
          </p:nvSpPr>
          <p:spPr>
            <a:xfrm>
              <a:off x="1970758" y="131125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7" name="Shape 987"/>
            <p:cNvSpPr/>
            <p:nvPr/>
          </p:nvSpPr>
          <p:spPr>
            <a:xfrm>
              <a:off x="3973425" y="1559049"/>
              <a:ext cx="419567" cy="245352"/>
            </a:xfrm>
            <a:custGeom>
              <a:pathLst>
                <a:path extrusionOk="0" h="120000" w="120000">
                  <a:moveTo>
                    <a:pt x="272" y="1006"/>
                  </a:moveTo>
                  <a:cubicBezTo>
                    <a:pt x="-750" y="3922"/>
                    <a:pt x="1365" y="12917"/>
                    <a:pt x="2319" y="20255"/>
                  </a:cubicBezTo>
                  <a:cubicBezTo>
                    <a:pt x="2624" y="22602"/>
                    <a:pt x="2938" y="24951"/>
                    <a:pt x="3342" y="27254"/>
                  </a:cubicBezTo>
                  <a:cubicBezTo>
                    <a:pt x="3962" y="30788"/>
                    <a:pt x="5389" y="37754"/>
                    <a:pt x="5389" y="37754"/>
                  </a:cubicBezTo>
                  <a:cubicBezTo>
                    <a:pt x="7163" y="58987"/>
                    <a:pt x="5505" y="42151"/>
                    <a:pt x="7435" y="57003"/>
                  </a:cubicBezTo>
                  <a:cubicBezTo>
                    <a:pt x="7902" y="60597"/>
                    <a:pt x="8385" y="67250"/>
                    <a:pt x="9482" y="71002"/>
                  </a:cubicBezTo>
                  <a:cubicBezTo>
                    <a:pt x="10032" y="72883"/>
                    <a:pt x="10979" y="74371"/>
                    <a:pt x="11529" y="76252"/>
                  </a:cubicBezTo>
                  <a:cubicBezTo>
                    <a:pt x="12011" y="77902"/>
                    <a:pt x="11789" y="80197"/>
                    <a:pt x="12552" y="81501"/>
                  </a:cubicBezTo>
                  <a:cubicBezTo>
                    <a:pt x="13315" y="82806"/>
                    <a:pt x="14569" y="82851"/>
                    <a:pt x="15622" y="83251"/>
                  </a:cubicBezTo>
                  <a:cubicBezTo>
                    <a:pt x="18178" y="84222"/>
                    <a:pt x="26640" y="86193"/>
                    <a:pt x="28925" y="86751"/>
                  </a:cubicBezTo>
                  <a:cubicBezTo>
                    <a:pt x="36122" y="90854"/>
                    <a:pt x="27496" y="86344"/>
                    <a:pt x="41205" y="90251"/>
                  </a:cubicBezTo>
                  <a:cubicBezTo>
                    <a:pt x="42269" y="90554"/>
                    <a:pt x="43237" y="91494"/>
                    <a:pt x="44275" y="92001"/>
                  </a:cubicBezTo>
                  <a:cubicBezTo>
                    <a:pt x="45627" y="92662"/>
                    <a:pt x="47003" y="93168"/>
                    <a:pt x="48368" y="93751"/>
                  </a:cubicBezTo>
                  <a:cubicBezTo>
                    <a:pt x="54036" y="100213"/>
                    <a:pt x="48754" y="95228"/>
                    <a:pt x="57578" y="99001"/>
                  </a:cubicBezTo>
                  <a:cubicBezTo>
                    <a:pt x="59671" y="99895"/>
                    <a:pt x="61625" y="101606"/>
                    <a:pt x="63717" y="102500"/>
                  </a:cubicBezTo>
                  <a:cubicBezTo>
                    <a:pt x="66446" y="103667"/>
                    <a:pt x="69236" y="104479"/>
                    <a:pt x="71904" y="106000"/>
                  </a:cubicBezTo>
                  <a:cubicBezTo>
                    <a:pt x="72927" y="106584"/>
                    <a:pt x="73927" y="107303"/>
                    <a:pt x="74974" y="107750"/>
                  </a:cubicBezTo>
                  <a:cubicBezTo>
                    <a:pt x="76661" y="108472"/>
                    <a:pt x="78403" y="108779"/>
                    <a:pt x="80090" y="109500"/>
                  </a:cubicBezTo>
                  <a:cubicBezTo>
                    <a:pt x="81137" y="109947"/>
                    <a:pt x="82109" y="110835"/>
                    <a:pt x="83160" y="111250"/>
                  </a:cubicBezTo>
                  <a:cubicBezTo>
                    <a:pt x="86550" y="112588"/>
                    <a:pt x="90093" y="112869"/>
                    <a:pt x="93393" y="114750"/>
                  </a:cubicBezTo>
                  <a:cubicBezTo>
                    <a:pt x="94417" y="115333"/>
                    <a:pt x="95401" y="116179"/>
                    <a:pt x="96463" y="116500"/>
                  </a:cubicBezTo>
                  <a:cubicBezTo>
                    <a:pt x="101214" y="117933"/>
                    <a:pt x="110790" y="120000"/>
                    <a:pt x="110790" y="120000"/>
                  </a:cubicBezTo>
                  <a:cubicBezTo>
                    <a:pt x="111813" y="119416"/>
                    <a:pt x="113233" y="119751"/>
                    <a:pt x="113860" y="118250"/>
                  </a:cubicBezTo>
                  <a:cubicBezTo>
                    <a:pt x="115114" y="115248"/>
                    <a:pt x="115906" y="107750"/>
                    <a:pt x="115906" y="107750"/>
                  </a:cubicBezTo>
                  <a:cubicBezTo>
                    <a:pt x="116247" y="102500"/>
                    <a:pt x="116693" y="97267"/>
                    <a:pt x="116930" y="92001"/>
                  </a:cubicBezTo>
                  <a:cubicBezTo>
                    <a:pt x="117375" y="82097"/>
                    <a:pt x="117202" y="72102"/>
                    <a:pt x="117953" y="62252"/>
                  </a:cubicBezTo>
                  <a:cubicBezTo>
                    <a:pt x="118232" y="58594"/>
                    <a:pt x="120000" y="51753"/>
                    <a:pt x="120000" y="51753"/>
                  </a:cubicBezTo>
                  <a:cubicBezTo>
                    <a:pt x="119658" y="43003"/>
                    <a:pt x="119542" y="34220"/>
                    <a:pt x="118976" y="25504"/>
                  </a:cubicBezTo>
                  <a:cubicBezTo>
                    <a:pt x="118857" y="23671"/>
                    <a:pt x="119030" y="20361"/>
                    <a:pt x="117953" y="20255"/>
                  </a:cubicBezTo>
                  <a:cubicBezTo>
                    <a:pt x="94794" y="17959"/>
                    <a:pt x="71563" y="19088"/>
                    <a:pt x="48368" y="18505"/>
                  </a:cubicBezTo>
                  <a:cubicBezTo>
                    <a:pt x="37462" y="11045"/>
                    <a:pt x="49006" y="18325"/>
                    <a:pt x="38135" y="13255"/>
                  </a:cubicBezTo>
                  <a:cubicBezTo>
                    <a:pt x="36053" y="12284"/>
                    <a:pt x="34143" y="10089"/>
                    <a:pt x="31995" y="9755"/>
                  </a:cubicBezTo>
                  <a:lnTo>
                    <a:pt x="20738" y="8005"/>
                  </a:lnTo>
                  <a:cubicBezTo>
                    <a:pt x="15854" y="5221"/>
                    <a:pt x="13626" y="3345"/>
                    <a:pt x="8459" y="2755"/>
                  </a:cubicBezTo>
                  <a:cubicBezTo>
                    <a:pt x="5396" y="2406"/>
                    <a:pt x="1296" y="-1910"/>
                    <a:pt x="272" y="1006"/>
                  </a:cubicBezTo>
                  <a:close/>
                </a:path>
              </a:pathLst>
            </a:custGeom>
            <a:no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88" name="Shape 988"/>
            <p:cNvSpPr/>
            <p:nvPr/>
          </p:nvSpPr>
          <p:spPr>
            <a:xfrm>
              <a:off x="1915640" y="1256983"/>
              <a:ext cx="1602563" cy="87495"/>
            </a:xfrm>
            <a:custGeom>
              <a:pathLst>
                <a:path extrusionOk="0" h="120000" w="120000">
                  <a:moveTo>
                    <a:pt x="119999" y="76353"/>
                  </a:moveTo>
                  <a:cubicBezTo>
                    <a:pt x="118823" y="73275"/>
                    <a:pt x="117587" y="70762"/>
                    <a:pt x="116426" y="65445"/>
                  </a:cubicBezTo>
                  <a:cubicBezTo>
                    <a:pt x="116122" y="64051"/>
                    <a:pt x="115846" y="60432"/>
                    <a:pt x="115533" y="59991"/>
                  </a:cubicBezTo>
                  <a:cubicBezTo>
                    <a:pt x="113255" y="56782"/>
                    <a:pt x="110967" y="56356"/>
                    <a:pt x="108684" y="54538"/>
                  </a:cubicBezTo>
                  <a:cubicBezTo>
                    <a:pt x="107692" y="52720"/>
                    <a:pt x="106693" y="51862"/>
                    <a:pt x="105707" y="49084"/>
                  </a:cubicBezTo>
                  <a:cubicBezTo>
                    <a:pt x="105396" y="48210"/>
                    <a:pt x="105126" y="44039"/>
                    <a:pt x="104813" y="43630"/>
                  </a:cubicBezTo>
                  <a:cubicBezTo>
                    <a:pt x="102336" y="40389"/>
                    <a:pt x="99851" y="39994"/>
                    <a:pt x="97369" y="38176"/>
                  </a:cubicBezTo>
                  <a:cubicBezTo>
                    <a:pt x="94699" y="25948"/>
                    <a:pt x="97022" y="35253"/>
                    <a:pt x="92009" y="27269"/>
                  </a:cubicBezTo>
                  <a:cubicBezTo>
                    <a:pt x="91114" y="25842"/>
                    <a:pt x="90223" y="23633"/>
                    <a:pt x="89330" y="21815"/>
                  </a:cubicBezTo>
                  <a:cubicBezTo>
                    <a:pt x="81995" y="-22962"/>
                    <a:pt x="89552" y="21342"/>
                    <a:pt x="68188" y="10907"/>
                  </a:cubicBezTo>
                  <a:cubicBezTo>
                    <a:pt x="67486" y="10565"/>
                    <a:pt x="66800" y="7048"/>
                    <a:pt x="66104" y="5453"/>
                  </a:cubicBezTo>
                  <a:cubicBezTo>
                    <a:pt x="65212" y="3411"/>
                    <a:pt x="64317" y="1817"/>
                    <a:pt x="63424" y="0"/>
                  </a:cubicBezTo>
                  <a:lnTo>
                    <a:pt x="39305" y="5453"/>
                  </a:lnTo>
                  <a:cubicBezTo>
                    <a:pt x="37400" y="6265"/>
                    <a:pt x="38049" y="16531"/>
                    <a:pt x="36029" y="21815"/>
                  </a:cubicBezTo>
                  <a:cubicBezTo>
                    <a:pt x="35334" y="23633"/>
                    <a:pt x="34637" y="25155"/>
                    <a:pt x="33945" y="27269"/>
                  </a:cubicBezTo>
                  <a:cubicBezTo>
                    <a:pt x="32116" y="32853"/>
                    <a:pt x="32655" y="33630"/>
                    <a:pt x="30669" y="38176"/>
                  </a:cubicBezTo>
                  <a:cubicBezTo>
                    <a:pt x="29680" y="40442"/>
                    <a:pt x="28681" y="41215"/>
                    <a:pt x="27692" y="43630"/>
                  </a:cubicBezTo>
                  <a:cubicBezTo>
                    <a:pt x="27190" y="44855"/>
                    <a:pt x="26705" y="47934"/>
                    <a:pt x="26203" y="49084"/>
                  </a:cubicBezTo>
                  <a:cubicBezTo>
                    <a:pt x="25115" y="51575"/>
                    <a:pt x="24019" y="52720"/>
                    <a:pt x="22928" y="54538"/>
                  </a:cubicBezTo>
                  <a:cubicBezTo>
                    <a:pt x="19073" y="68658"/>
                    <a:pt x="24748" y="49006"/>
                    <a:pt x="17568" y="65445"/>
                  </a:cubicBezTo>
                  <a:cubicBezTo>
                    <a:pt x="17256" y="66158"/>
                    <a:pt x="16981" y="69652"/>
                    <a:pt x="16674" y="70899"/>
                  </a:cubicBezTo>
                  <a:cubicBezTo>
                    <a:pt x="15052" y="77503"/>
                    <a:pt x="13531" y="77366"/>
                    <a:pt x="11910" y="87261"/>
                  </a:cubicBezTo>
                  <a:cubicBezTo>
                    <a:pt x="11274" y="91146"/>
                    <a:pt x="10480" y="96456"/>
                    <a:pt x="9826" y="98168"/>
                  </a:cubicBezTo>
                  <a:cubicBezTo>
                    <a:pt x="8838" y="100752"/>
                    <a:pt x="7840" y="101604"/>
                    <a:pt x="6848" y="103622"/>
                  </a:cubicBezTo>
                  <a:cubicBezTo>
                    <a:pt x="6053" y="105241"/>
                    <a:pt x="5260" y="107258"/>
                    <a:pt x="4466" y="109076"/>
                  </a:cubicBezTo>
                  <a:cubicBezTo>
                    <a:pt x="4168" y="110894"/>
                    <a:pt x="3882" y="113584"/>
                    <a:pt x="3573" y="114530"/>
                  </a:cubicBezTo>
                  <a:cubicBezTo>
                    <a:pt x="1589" y="120586"/>
                    <a:pt x="1463" y="119983"/>
                    <a:pt x="0" y="119983"/>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grpSp>
      <p:sp>
        <p:nvSpPr>
          <p:cNvPr id="989" name="Shape 989"/>
          <p:cNvSpPr txBox="1"/>
          <p:nvPr>
            <p:ph type="title"/>
          </p:nvPr>
        </p:nvSpPr>
        <p:spPr>
          <a:xfrm>
            <a:off x="3007496" y="37320"/>
            <a:ext cx="5968760" cy="183661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How might have the electric organ evolved?</a:t>
            </a:r>
          </a:p>
        </p:txBody>
      </p:sp>
      <p:pic>
        <p:nvPicPr>
          <p:cNvPr descr="Chapter 9: Muscles and Muscles Tissue: " id="990" name="Shape 990"/>
          <p:cNvPicPr preferRelativeResize="0"/>
          <p:nvPr/>
        </p:nvPicPr>
        <p:blipFill rotWithShape="1">
          <a:blip r:embed="rId3">
            <a:alphaModFix/>
          </a:blip>
          <a:srcRect b="73781" l="21720" r="0" t="2913"/>
          <a:stretch/>
        </p:blipFill>
        <p:spPr>
          <a:xfrm>
            <a:off x="2656007" y="3072358"/>
            <a:ext cx="1763297" cy="915829"/>
          </a:xfrm>
          <a:prstGeom prst="rect">
            <a:avLst/>
          </a:prstGeom>
          <a:noFill/>
          <a:ln>
            <a:noFill/>
          </a:ln>
        </p:spPr>
      </p:pic>
      <p:sp>
        <p:nvSpPr>
          <p:cNvPr id="991" name="Shape 991"/>
          <p:cNvSpPr/>
          <p:nvPr/>
        </p:nvSpPr>
        <p:spPr>
          <a:xfrm>
            <a:off x="3175240" y="2111250"/>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92" name="Shape 992"/>
          <p:cNvSpPr/>
          <p:nvPr/>
        </p:nvSpPr>
        <p:spPr>
          <a:xfrm>
            <a:off x="4876800" y="2352560"/>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93" name="Shape 993"/>
          <p:cNvSpPr/>
          <p:nvPr/>
        </p:nvSpPr>
        <p:spPr>
          <a:xfrm>
            <a:off x="4419305" y="4079001"/>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94" name="Shape 994"/>
          <p:cNvSpPr/>
          <p:nvPr/>
        </p:nvSpPr>
        <p:spPr>
          <a:xfrm>
            <a:off x="4168505" y="2461408"/>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95" name="Shape 995"/>
          <p:cNvSpPr/>
          <p:nvPr/>
        </p:nvSpPr>
        <p:spPr>
          <a:xfrm>
            <a:off x="3396255" y="3780523"/>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996" name="Shape 996"/>
          <p:cNvSpPr/>
          <p:nvPr/>
        </p:nvSpPr>
        <p:spPr>
          <a:xfrm>
            <a:off x="5130889" y="4168828"/>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Feathers</a:t>
            </a:r>
          </a:p>
        </p:txBody>
      </p:sp>
      <p:sp>
        <p:nvSpPr>
          <p:cNvPr id="121" name="Shape 121"/>
          <p:cNvSpPr txBox="1"/>
          <p:nvPr>
            <p:ph idx="2" type="body"/>
          </p:nvPr>
        </p:nvSpPr>
        <p:spPr>
          <a:xfrm>
            <a:off x="6934200" y="1981200"/>
            <a:ext cx="2209799" cy="8381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Insulation</a:t>
            </a:r>
          </a:p>
        </p:txBody>
      </p:sp>
      <p:sp>
        <p:nvSpPr>
          <p:cNvPr id="122" name="Shape 122"/>
          <p:cNvSpPr txBox="1"/>
          <p:nvPr/>
        </p:nvSpPr>
        <p:spPr>
          <a:xfrm>
            <a:off x="381000" y="6292333"/>
            <a:ext cx="37338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Mike Scott</a:t>
            </a:r>
          </a:p>
        </p:txBody>
      </p:sp>
      <p:pic>
        <p:nvPicPr>
          <p:cNvPr id="123" name="Shape 123"/>
          <p:cNvPicPr preferRelativeResize="0"/>
          <p:nvPr>
            <p:ph idx="1" type="body"/>
          </p:nvPr>
        </p:nvPicPr>
        <p:blipFill rotWithShape="1">
          <a:blip r:embed="rId3">
            <a:alphaModFix/>
          </a:blip>
          <a:srcRect b="0" l="0" r="0" t="0"/>
          <a:stretch/>
        </p:blipFill>
        <p:spPr>
          <a:xfrm>
            <a:off x="381000" y="1600200"/>
            <a:ext cx="6302370" cy="4495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1" name="Shape 1001"/>
        <p:cNvGrpSpPr/>
        <p:nvPr/>
      </p:nvGrpSpPr>
      <p:grpSpPr>
        <a:xfrm>
          <a:off x="0" y="0"/>
          <a:ext cx="0" cy="0"/>
          <a:chOff x="0" y="0"/>
          <a:chExt cx="0" cy="0"/>
        </a:xfrm>
      </p:grpSpPr>
      <p:grpSp>
        <p:nvGrpSpPr>
          <p:cNvPr id="1002" name="Shape 1002"/>
          <p:cNvGrpSpPr/>
          <p:nvPr/>
        </p:nvGrpSpPr>
        <p:grpSpPr>
          <a:xfrm>
            <a:off x="-17653549" y="-191248"/>
            <a:ext cx="27059103" cy="7760837"/>
            <a:chOff x="1430495" y="1219200"/>
            <a:chExt cx="3376121" cy="968309"/>
          </a:xfrm>
        </p:grpSpPr>
        <p:sp>
          <p:nvSpPr>
            <p:cNvPr id="1003" name="Shape 1003"/>
            <p:cNvSpPr/>
            <p:nvPr/>
          </p:nvSpPr>
          <p:spPr>
            <a:xfrm>
              <a:off x="1430495" y="1308679"/>
              <a:ext cx="3376121" cy="807248"/>
            </a:xfrm>
            <a:custGeom>
              <a:pathLst>
                <a:path extrusionOk="0" h="120000" w="120000">
                  <a:moveTo>
                    <a:pt x="17243" y="5911"/>
                  </a:moveTo>
                  <a:cubicBezTo>
                    <a:pt x="15112" y="7694"/>
                    <a:pt x="17768" y="5423"/>
                    <a:pt x="15971" y="7093"/>
                  </a:cubicBezTo>
                  <a:cubicBezTo>
                    <a:pt x="15737" y="7311"/>
                    <a:pt x="15500" y="7487"/>
                    <a:pt x="15265" y="7684"/>
                  </a:cubicBezTo>
                  <a:cubicBezTo>
                    <a:pt x="15123" y="8078"/>
                    <a:pt x="14996" y="8578"/>
                    <a:pt x="14840" y="8866"/>
                  </a:cubicBezTo>
                  <a:cubicBezTo>
                    <a:pt x="14568" y="9373"/>
                    <a:pt x="14275" y="9655"/>
                    <a:pt x="13992" y="10049"/>
                  </a:cubicBezTo>
                  <a:lnTo>
                    <a:pt x="13568" y="10640"/>
                  </a:lnTo>
                  <a:lnTo>
                    <a:pt x="13144" y="11231"/>
                  </a:lnTo>
                  <a:cubicBezTo>
                    <a:pt x="13003" y="11428"/>
                    <a:pt x="12867" y="11720"/>
                    <a:pt x="12720" y="11822"/>
                  </a:cubicBezTo>
                  <a:cubicBezTo>
                    <a:pt x="12438" y="12019"/>
                    <a:pt x="12150" y="12123"/>
                    <a:pt x="11872" y="12413"/>
                  </a:cubicBezTo>
                  <a:cubicBezTo>
                    <a:pt x="9762" y="14619"/>
                    <a:pt x="11900" y="12449"/>
                    <a:pt x="10600" y="14778"/>
                  </a:cubicBezTo>
                  <a:cubicBezTo>
                    <a:pt x="10422" y="15098"/>
                    <a:pt x="10221" y="15135"/>
                    <a:pt x="10035" y="15369"/>
                  </a:cubicBezTo>
                  <a:cubicBezTo>
                    <a:pt x="9749" y="15727"/>
                    <a:pt x="9469" y="16157"/>
                    <a:pt x="9187" y="16551"/>
                  </a:cubicBezTo>
                  <a:cubicBezTo>
                    <a:pt x="9045" y="16748"/>
                    <a:pt x="8896" y="16864"/>
                    <a:pt x="8763" y="17142"/>
                  </a:cubicBezTo>
                  <a:cubicBezTo>
                    <a:pt x="8260" y="18193"/>
                    <a:pt x="8259" y="18336"/>
                    <a:pt x="7773" y="18916"/>
                  </a:cubicBezTo>
                  <a:cubicBezTo>
                    <a:pt x="7623" y="19096"/>
                    <a:pt x="6963" y="19681"/>
                    <a:pt x="6784" y="20098"/>
                  </a:cubicBezTo>
                  <a:cubicBezTo>
                    <a:pt x="6487" y="20788"/>
                    <a:pt x="6258" y="22013"/>
                    <a:pt x="5936" y="22463"/>
                  </a:cubicBezTo>
                  <a:lnTo>
                    <a:pt x="4664" y="24236"/>
                  </a:lnTo>
                  <a:lnTo>
                    <a:pt x="4240" y="24827"/>
                  </a:lnTo>
                  <a:cubicBezTo>
                    <a:pt x="4098" y="25418"/>
                    <a:pt x="3982" y="26137"/>
                    <a:pt x="3816" y="26600"/>
                  </a:cubicBezTo>
                  <a:cubicBezTo>
                    <a:pt x="3692" y="26946"/>
                    <a:pt x="3522" y="26889"/>
                    <a:pt x="3392" y="27192"/>
                  </a:cubicBezTo>
                  <a:cubicBezTo>
                    <a:pt x="3095" y="27882"/>
                    <a:pt x="2826" y="28768"/>
                    <a:pt x="2544" y="29556"/>
                  </a:cubicBezTo>
                  <a:lnTo>
                    <a:pt x="2120" y="30738"/>
                  </a:lnTo>
                  <a:cubicBezTo>
                    <a:pt x="1972" y="32586"/>
                    <a:pt x="1830" y="34897"/>
                    <a:pt x="1413" y="36059"/>
                  </a:cubicBezTo>
                  <a:lnTo>
                    <a:pt x="989" y="37241"/>
                  </a:lnTo>
                  <a:cubicBezTo>
                    <a:pt x="467" y="40515"/>
                    <a:pt x="870" y="37464"/>
                    <a:pt x="565" y="42561"/>
                  </a:cubicBezTo>
                  <a:cubicBezTo>
                    <a:pt x="493" y="43770"/>
                    <a:pt x="376" y="44926"/>
                    <a:pt x="282" y="46108"/>
                  </a:cubicBezTo>
                  <a:lnTo>
                    <a:pt x="141" y="47881"/>
                  </a:lnTo>
                  <a:lnTo>
                    <a:pt x="0" y="49655"/>
                  </a:lnTo>
                  <a:cubicBezTo>
                    <a:pt x="53" y="50779"/>
                    <a:pt x="137" y="53172"/>
                    <a:pt x="282" y="54384"/>
                  </a:cubicBezTo>
                  <a:cubicBezTo>
                    <a:pt x="358" y="55019"/>
                    <a:pt x="496" y="55508"/>
                    <a:pt x="565" y="56157"/>
                  </a:cubicBezTo>
                  <a:cubicBezTo>
                    <a:pt x="686" y="57296"/>
                    <a:pt x="753" y="58522"/>
                    <a:pt x="848" y="59704"/>
                  </a:cubicBezTo>
                  <a:lnTo>
                    <a:pt x="989" y="61477"/>
                  </a:lnTo>
                  <a:cubicBezTo>
                    <a:pt x="1036" y="62068"/>
                    <a:pt x="1006" y="62905"/>
                    <a:pt x="1130" y="63251"/>
                  </a:cubicBezTo>
                  <a:lnTo>
                    <a:pt x="1554" y="64433"/>
                  </a:lnTo>
                  <a:cubicBezTo>
                    <a:pt x="1623" y="64865"/>
                    <a:pt x="2043" y="67164"/>
                    <a:pt x="1978" y="67980"/>
                  </a:cubicBezTo>
                  <a:cubicBezTo>
                    <a:pt x="1871" y="69328"/>
                    <a:pt x="1413" y="71527"/>
                    <a:pt x="1413" y="71527"/>
                  </a:cubicBezTo>
                  <a:cubicBezTo>
                    <a:pt x="1507" y="72709"/>
                    <a:pt x="1448" y="74382"/>
                    <a:pt x="1696" y="75073"/>
                  </a:cubicBezTo>
                  <a:cubicBezTo>
                    <a:pt x="1837" y="75467"/>
                    <a:pt x="1964" y="75967"/>
                    <a:pt x="2120" y="76256"/>
                  </a:cubicBezTo>
                  <a:cubicBezTo>
                    <a:pt x="2392" y="76762"/>
                    <a:pt x="2720" y="76747"/>
                    <a:pt x="2968" y="77438"/>
                  </a:cubicBezTo>
                  <a:cubicBezTo>
                    <a:pt x="3109" y="77832"/>
                    <a:pt x="3240" y="78302"/>
                    <a:pt x="3392" y="78620"/>
                  </a:cubicBezTo>
                  <a:cubicBezTo>
                    <a:pt x="3618" y="79093"/>
                    <a:pt x="4170" y="79550"/>
                    <a:pt x="4381" y="79802"/>
                  </a:cubicBezTo>
                  <a:cubicBezTo>
                    <a:pt x="5321" y="80925"/>
                    <a:pt x="4445" y="80632"/>
                    <a:pt x="6219" y="80985"/>
                  </a:cubicBezTo>
                  <a:cubicBezTo>
                    <a:pt x="7725" y="81285"/>
                    <a:pt x="9234" y="81379"/>
                    <a:pt x="10742" y="81576"/>
                  </a:cubicBezTo>
                  <a:cubicBezTo>
                    <a:pt x="11024" y="81970"/>
                    <a:pt x="11342" y="82067"/>
                    <a:pt x="11590" y="82758"/>
                  </a:cubicBezTo>
                  <a:cubicBezTo>
                    <a:pt x="11731" y="83152"/>
                    <a:pt x="11849" y="83768"/>
                    <a:pt x="12014" y="83940"/>
                  </a:cubicBezTo>
                  <a:cubicBezTo>
                    <a:pt x="12241" y="84178"/>
                    <a:pt x="14766" y="85094"/>
                    <a:pt x="14840" y="85123"/>
                  </a:cubicBezTo>
                  <a:cubicBezTo>
                    <a:pt x="14982" y="85320"/>
                    <a:pt x="15120" y="85563"/>
                    <a:pt x="15265" y="85714"/>
                  </a:cubicBezTo>
                  <a:cubicBezTo>
                    <a:pt x="16293" y="86790"/>
                    <a:pt x="15685" y="85842"/>
                    <a:pt x="16819" y="86896"/>
                  </a:cubicBezTo>
                  <a:cubicBezTo>
                    <a:pt x="16965" y="87031"/>
                    <a:pt x="17099" y="87336"/>
                    <a:pt x="17243" y="87487"/>
                  </a:cubicBezTo>
                  <a:cubicBezTo>
                    <a:pt x="19080" y="89408"/>
                    <a:pt x="21477" y="88488"/>
                    <a:pt x="23038" y="88669"/>
                  </a:cubicBezTo>
                  <a:cubicBezTo>
                    <a:pt x="23510" y="88866"/>
                    <a:pt x="23982" y="89015"/>
                    <a:pt x="24452" y="89261"/>
                  </a:cubicBezTo>
                  <a:cubicBezTo>
                    <a:pt x="24736" y="89409"/>
                    <a:pt x="25014" y="89748"/>
                    <a:pt x="25300" y="89852"/>
                  </a:cubicBezTo>
                  <a:cubicBezTo>
                    <a:pt x="26099" y="90142"/>
                    <a:pt x="26903" y="90185"/>
                    <a:pt x="27703" y="90443"/>
                  </a:cubicBezTo>
                  <a:cubicBezTo>
                    <a:pt x="29575" y="91045"/>
                    <a:pt x="28353" y="90959"/>
                    <a:pt x="30106" y="91625"/>
                  </a:cubicBezTo>
                  <a:cubicBezTo>
                    <a:pt x="30764" y="91876"/>
                    <a:pt x="31426" y="91977"/>
                    <a:pt x="32084" y="92216"/>
                  </a:cubicBezTo>
                  <a:cubicBezTo>
                    <a:pt x="32509" y="92371"/>
                    <a:pt x="32931" y="92671"/>
                    <a:pt x="33356" y="92807"/>
                  </a:cubicBezTo>
                  <a:cubicBezTo>
                    <a:pt x="35735" y="93573"/>
                    <a:pt x="37165" y="93526"/>
                    <a:pt x="39717" y="93990"/>
                  </a:cubicBezTo>
                  <a:cubicBezTo>
                    <a:pt x="40565" y="94144"/>
                    <a:pt x="41412" y="94466"/>
                    <a:pt x="42261" y="94581"/>
                  </a:cubicBezTo>
                  <a:lnTo>
                    <a:pt x="48480" y="95172"/>
                  </a:lnTo>
                  <a:cubicBezTo>
                    <a:pt x="49641" y="95545"/>
                    <a:pt x="50361" y="95654"/>
                    <a:pt x="51448" y="96354"/>
                  </a:cubicBezTo>
                  <a:cubicBezTo>
                    <a:pt x="51686" y="96507"/>
                    <a:pt x="51919" y="96748"/>
                    <a:pt x="52155" y="96945"/>
                  </a:cubicBezTo>
                  <a:lnTo>
                    <a:pt x="57243" y="96354"/>
                  </a:lnTo>
                  <a:cubicBezTo>
                    <a:pt x="57810" y="96255"/>
                    <a:pt x="58380" y="96153"/>
                    <a:pt x="58939" y="95763"/>
                  </a:cubicBezTo>
                  <a:cubicBezTo>
                    <a:pt x="59233" y="95558"/>
                    <a:pt x="59505" y="94975"/>
                    <a:pt x="59787" y="94581"/>
                  </a:cubicBezTo>
                  <a:lnTo>
                    <a:pt x="60212" y="93990"/>
                  </a:lnTo>
                  <a:cubicBezTo>
                    <a:pt x="60353" y="93793"/>
                    <a:pt x="60489" y="93501"/>
                    <a:pt x="60636" y="93399"/>
                  </a:cubicBezTo>
                  <a:cubicBezTo>
                    <a:pt x="60918" y="93201"/>
                    <a:pt x="61200" y="92966"/>
                    <a:pt x="61484" y="92807"/>
                  </a:cubicBezTo>
                  <a:cubicBezTo>
                    <a:pt x="63709" y="91566"/>
                    <a:pt x="61819" y="92860"/>
                    <a:pt x="63886" y="91625"/>
                  </a:cubicBezTo>
                  <a:cubicBezTo>
                    <a:pt x="64170" y="91456"/>
                    <a:pt x="64455" y="91294"/>
                    <a:pt x="64734" y="91034"/>
                  </a:cubicBezTo>
                  <a:cubicBezTo>
                    <a:pt x="66176" y="89694"/>
                    <a:pt x="64058" y="91386"/>
                    <a:pt x="65583" y="89261"/>
                  </a:cubicBezTo>
                  <a:cubicBezTo>
                    <a:pt x="65854" y="88882"/>
                    <a:pt x="66153" y="88960"/>
                    <a:pt x="66431" y="88669"/>
                  </a:cubicBezTo>
                  <a:lnTo>
                    <a:pt x="67703" y="86896"/>
                  </a:lnTo>
                  <a:lnTo>
                    <a:pt x="68127" y="86305"/>
                  </a:lnTo>
                  <a:cubicBezTo>
                    <a:pt x="68268" y="86108"/>
                    <a:pt x="68427" y="86059"/>
                    <a:pt x="68551" y="85714"/>
                  </a:cubicBezTo>
                  <a:cubicBezTo>
                    <a:pt x="68692" y="85320"/>
                    <a:pt x="68810" y="84704"/>
                    <a:pt x="68975" y="84532"/>
                  </a:cubicBezTo>
                  <a:cubicBezTo>
                    <a:pt x="69389" y="84099"/>
                    <a:pt x="69824" y="84176"/>
                    <a:pt x="70247" y="83940"/>
                  </a:cubicBezTo>
                  <a:cubicBezTo>
                    <a:pt x="72063" y="82927"/>
                    <a:pt x="70023" y="83711"/>
                    <a:pt x="72226" y="82758"/>
                  </a:cubicBezTo>
                  <a:lnTo>
                    <a:pt x="75194" y="81576"/>
                  </a:lnTo>
                  <a:lnTo>
                    <a:pt x="76042" y="80394"/>
                  </a:lnTo>
                  <a:cubicBezTo>
                    <a:pt x="76183" y="80197"/>
                    <a:pt x="76333" y="80081"/>
                    <a:pt x="76466" y="79802"/>
                  </a:cubicBezTo>
                  <a:cubicBezTo>
                    <a:pt x="76654" y="79408"/>
                    <a:pt x="76836" y="78947"/>
                    <a:pt x="77031" y="78620"/>
                  </a:cubicBezTo>
                  <a:cubicBezTo>
                    <a:pt x="77308" y="78157"/>
                    <a:pt x="77597" y="77832"/>
                    <a:pt x="77879" y="77438"/>
                  </a:cubicBezTo>
                  <a:cubicBezTo>
                    <a:pt x="78021" y="77241"/>
                    <a:pt x="78179" y="77192"/>
                    <a:pt x="78303" y="76847"/>
                  </a:cubicBezTo>
                  <a:cubicBezTo>
                    <a:pt x="78768" y="75551"/>
                    <a:pt x="78639" y="75685"/>
                    <a:pt x="79151" y="75073"/>
                  </a:cubicBezTo>
                  <a:cubicBezTo>
                    <a:pt x="79338" y="74850"/>
                    <a:pt x="79530" y="74705"/>
                    <a:pt x="79717" y="74482"/>
                  </a:cubicBezTo>
                  <a:cubicBezTo>
                    <a:pt x="79860" y="74311"/>
                    <a:pt x="79998" y="74062"/>
                    <a:pt x="80141" y="73891"/>
                  </a:cubicBezTo>
                  <a:cubicBezTo>
                    <a:pt x="80328" y="73668"/>
                    <a:pt x="80520" y="73533"/>
                    <a:pt x="80706" y="73300"/>
                  </a:cubicBezTo>
                  <a:cubicBezTo>
                    <a:pt x="80992" y="72942"/>
                    <a:pt x="81265" y="72420"/>
                    <a:pt x="81554" y="72118"/>
                  </a:cubicBezTo>
                  <a:cubicBezTo>
                    <a:pt x="81931" y="71724"/>
                    <a:pt x="82316" y="71449"/>
                    <a:pt x="82685" y="70935"/>
                  </a:cubicBezTo>
                  <a:cubicBezTo>
                    <a:pt x="82826" y="70738"/>
                    <a:pt x="82966" y="70515"/>
                    <a:pt x="83109" y="70344"/>
                  </a:cubicBezTo>
                  <a:cubicBezTo>
                    <a:pt x="84753" y="68379"/>
                    <a:pt x="82301" y="71485"/>
                    <a:pt x="84522" y="69162"/>
                  </a:cubicBezTo>
                  <a:cubicBezTo>
                    <a:pt x="84812" y="68860"/>
                    <a:pt x="85081" y="68282"/>
                    <a:pt x="85371" y="67980"/>
                  </a:cubicBezTo>
                  <a:cubicBezTo>
                    <a:pt x="85559" y="67783"/>
                    <a:pt x="85750" y="67622"/>
                    <a:pt x="85936" y="67389"/>
                  </a:cubicBezTo>
                  <a:cubicBezTo>
                    <a:pt x="86221" y="67031"/>
                    <a:pt x="86501" y="66600"/>
                    <a:pt x="86784" y="66206"/>
                  </a:cubicBezTo>
                  <a:lnTo>
                    <a:pt x="87208" y="65615"/>
                  </a:lnTo>
                  <a:cubicBezTo>
                    <a:pt x="87349" y="65418"/>
                    <a:pt x="87508" y="65370"/>
                    <a:pt x="87632" y="65024"/>
                  </a:cubicBezTo>
                  <a:cubicBezTo>
                    <a:pt x="87915" y="64236"/>
                    <a:pt x="88147" y="62938"/>
                    <a:pt x="88480" y="62660"/>
                  </a:cubicBezTo>
                  <a:cubicBezTo>
                    <a:pt x="90040" y="61355"/>
                    <a:pt x="89438" y="62113"/>
                    <a:pt x="90318" y="60886"/>
                  </a:cubicBezTo>
                  <a:cubicBezTo>
                    <a:pt x="90742" y="61083"/>
                    <a:pt x="91169" y="61184"/>
                    <a:pt x="91590" y="61477"/>
                  </a:cubicBezTo>
                  <a:cubicBezTo>
                    <a:pt x="91737" y="61580"/>
                    <a:pt x="91868" y="61946"/>
                    <a:pt x="92014" y="62068"/>
                  </a:cubicBezTo>
                  <a:cubicBezTo>
                    <a:pt x="92340" y="62342"/>
                    <a:pt x="92673" y="62463"/>
                    <a:pt x="93003" y="62660"/>
                  </a:cubicBezTo>
                  <a:cubicBezTo>
                    <a:pt x="95310" y="65876"/>
                    <a:pt x="92415" y="62045"/>
                    <a:pt x="94699" y="64433"/>
                  </a:cubicBezTo>
                  <a:cubicBezTo>
                    <a:pt x="94988" y="64735"/>
                    <a:pt x="95265" y="65221"/>
                    <a:pt x="95547" y="65615"/>
                  </a:cubicBezTo>
                  <a:lnTo>
                    <a:pt x="96395" y="66798"/>
                  </a:lnTo>
                  <a:cubicBezTo>
                    <a:pt x="96537" y="66995"/>
                    <a:pt x="96672" y="67286"/>
                    <a:pt x="96819" y="67389"/>
                  </a:cubicBezTo>
                  <a:cubicBezTo>
                    <a:pt x="97102" y="67586"/>
                    <a:pt x="97386" y="67759"/>
                    <a:pt x="97667" y="67980"/>
                  </a:cubicBezTo>
                  <a:cubicBezTo>
                    <a:pt x="98140" y="68350"/>
                    <a:pt x="98604" y="68913"/>
                    <a:pt x="99081" y="69162"/>
                  </a:cubicBezTo>
                  <a:cubicBezTo>
                    <a:pt x="99767" y="69521"/>
                    <a:pt x="100271" y="69667"/>
                    <a:pt x="100918" y="70344"/>
                  </a:cubicBezTo>
                  <a:cubicBezTo>
                    <a:pt x="101629" y="71087"/>
                    <a:pt x="101075" y="70673"/>
                    <a:pt x="101766" y="72118"/>
                  </a:cubicBezTo>
                  <a:cubicBezTo>
                    <a:pt x="101900" y="72396"/>
                    <a:pt x="102057" y="72430"/>
                    <a:pt x="102190" y="72709"/>
                  </a:cubicBezTo>
                  <a:cubicBezTo>
                    <a:pt x="102342" y="73027"/>
                    <a:pt x="102462" y="73573"/>
                    <a:pt x="102614" y="73891"/>
                  </a:cubicBezTo>
                  <a:cubicBezTo>
                    <a:pt x="102748" y="74170"/>
                    <a:pt x="102905" y="74204"/>
                    <a:pt x="103038" y="74482"/>
                  </a:cubicBezTo>
                  <a:cubicBezTo>
                    <a:pt x="103190" y="74800"/>
                    <a:pt x="103310" y="75347"/>
                    <a:pt x="103462" y="75665"/>
                  </a:cubicBezTo>
                  <a:cubicBezTo>
                    <a:pt x="103596" y="75943"/>
                    <a:pt x="103756" y="75953"/>
                    <a:pt x="103886" y="76256"/>
                  </a:cubicBezTo>
                  <a:cubicBezTo>
                    <a:pt x="105344" y="79643"/>
                    <a:pt x="104199" y="77874"/>
                    <a:pt x="105159" y="79211"/>
                  </a:cubicBezTo>
                  <a:cubicBezTo>
                    <a:pt x="105535" y="83940"/>
                    <a:pt x="104970" y="78423"/>
                    <a:pt x="105724" y="81576"/>
                  </a:cubicBezTo>
                  <a:cubicBezTo>
                    <a:pt x="105964" y="82581"/>
                    <a:pt x="106182" y="83775"/>
                    <a:pt x="106289" y="85123"/>
                  </a:cubicBezTo>
                  <a:cubicBezTo>
                    <a:pt x="106336" y="85714"/>
                    <a:pt x="106338" y="86409"/>
                    <a:pt x="106431" y="86896"/>
                  </a:cubicBezTo>
                  <a:cubicBezTo>
                    <a:pt x="106537" y="87451"/>
                    <a:pt x="106713" y="87684"/>
                    <a:pt x="106855" y="88078"/>
                  </a:cubicBezTo>
                  <a:cubicBezTo>
                    <a:pt x="107103" y="91200"/>
                    <a:pt x="106913" y="89333"/>
                    <a:pt x="107561" y="93399"/>
                  </a:cubicBezTo>
                  <a:cubicBezTo>
                    <a:pt x="107656" y="93990"/>
                    <a:pt x="107790" y="94498"/>
                    <a:pt x="107844" y="95172"/>
                  </a:cubicBezTo>
                  <a:cubicBezTo>
                    <a:pt x="108199" y="99629"/>
                    <a:pt x="107720" y="94135"/>
                    <a:pt x="108268" y="98719"/>
                  </a:cubicBezTo>
                  <a:cubicBezTo>
                    <a:pt x="108335" y="99276"/>
                    <a:pt x="108314" y="100013"/>
                    <a:pt x="108409" y="100492"/>
                  </a:cubicBezTo>
                  <a:cubicBezTo>
                    <a:pt x="108560" y="101249"/>
                    <a:pt x="108796" y="101624"/>
                    <a:pt x="108975" y="102266"/>
                  </a:cubicBezTo>
                  <a:cubicBezTo>
                    <a:pt x="109127" y="102810"/>
                    <a:pt x="109271" y="103397"/>
                    <a:pt x="109399" y="104039"/>
                  </a:cubicBezTo>
                  <a:cubicBezTo>
                    <a:pt x="109988" y="106995"/>
                    <a:pt x="109328" y="104827"/>
                    <a:pt x="110106" y="106995"/>
                  </a:cubicBezTo>
                  <a:cubicBezTo>
                    <a:pt x="110859" y="111724"/>
                    <a:pt x="109870" y="106009"/>
                    <a:pt x="110812" y="109950"/>
                  </a:cubicBezTo>
                  <a:cubicBezTo>
                    <a:pt x="110932" y="110453"/>
                    <a:pt x="110986" y="111178"/>
                    <a:pt x="111095" y="111724"/>
                  </a:cubicBezTo>
                  <a:cubicBezTo>
                    <a:pt x="111223" y="112366"/>
                    <a:pt x="111391" y="112855"/>
                    <a:pt x="111519" y="113497"/>
                  </a:cubicBezTo>
                  <a:cubicBezTo>
                    <a:pt x="111628" y="114043"/>
                    <a:pt x="111681" y="114768"/>
                    <a:pt x="111802" y="115270"/>
                  </a:cubicBezTo>
                  <a:cubicBezTo>
                    <a:pt x="111922" y="115773"/>
                    <a:pt x="112095" y="115998"/>
                    <a:pt x="112226" y="116453"/>
                  </a:cubicBezTo>
                  <a:cubicBezTo>
                    <a:pt x="112379" y="116988"/>
                    <a:pt x="112496" y="117691"/>
                    <a:pt x="112650" y="118226"/>
                  </a:cubicBezTo>
                  <a:cubicBezTo>
                    <a:pt x="113015" y="119499"/>
                    <a:pt x="113073" y="119407"/>
                    <a:pt x="113498" y="120000"/>
                  </a:cubicBezTo>
                  <a:cubicBezTo>
                    <a:pt x="113733" y="119802"/>
                    <a:pt x="113996" y="119907"/>
                    <a:pt x="114204" y="119408"/>
                  </a:cubicBezTo>
                  <a:cubicBezTo>
                    <a:pt x="114502" y="118697"/>
                    <a:pt x="114552" y="116337"/>
                    <a:pt x="114628" y="115270"/>
                  </a:cubicBezTo>
                  <a:cubicBezTo>
                    <a:pt x="114714" y="114077"/>
                    <a:pt x="114911" y="111724"/>
                    <a:pt x="114911" y="111724"/>
                  </a:cubicBezTo>
                  <a:cubicBezTo>
                    <a:pt x="114958" y="108571"/>
                    <a:pt x="115002" y="105417"/>
                    <a:pt x="115053" y="102266"/>
                  </a:cubicBezTo>
                  <a:cubicBezTo>
                    <a:pt x="115096" y="99506"/>
                    <a:pt x="115194" y="96755"/>
                    <a:pt x="115194" y="93990"/>
                  </a:cubicBezTo>
                  <a:cubicBezTo>
                    <a:pt x="115194" y="91302"/>
                    <a:pt x="115125" y="86032"/>
                    <a:pt x="114911" y="82758"/>
                  </a:cubicBezTo>
                  <a:cubicBezTo>
                    <a:pt x="114833" y="81556"/>
                    <a:pt x="114794" y="80248"/>
                    <a:pt x="114628" y="79211"/>
                  </a:cubicBezTo>
                  <a:lnTo>
                    <a:pt x="114063" y="75665"/>
                  </a:lnTo>
                  <a:cubicBezTo>
                    <a:pt x="113969" y="75073"/>
                    <a:pt x="113834" y="74565"/>
                    <a:pt x="113780" y="73891"/>
                  </a:cubicBezTo>
                  <a:cubicBezTo>
                    <a:pt x="113425" y="69434"/>
                    <a:pt x="113904" y="74928"/>
                    <a:pt x="113356" y="70344"/>
                  </a:cubicBezTo>
                  <a:cubicBezTo>
                    <a:pt x="113290" y="69787"/>
                    <a:pt x="113262" y="69162"/>
                    <a:pt x="113215" y="68571"/>
                  </a:cubicBezTo>
                  <a:cubicBezTo>
                    <a:pt x="113262" y="67980"/>
                    <a:pt x="113251" y="67238"/>
                    <a:pt x="113356" y="66798"/>
                  </a:cubicBezTo>
                  <a:cubicBezTo>
                    <a:pt x="113842" y="64765"/>
                    <a:pt x="114095" y="64585"/>
                    <a:pt x="114628" y="63842"/>
                  </a:cubicBezTo>
                  <a:cubicBezTo>
                    <a:pt x="114770" y="63251"/>
                    <a:pt x="114925" y="62711"/>
                    <a:pt x="115053" y="62068"/>
                  </a:cubicBezTo>
                  <a:cubicBezTo>
                    <a:pt x="115161" y="61523"/>
                    <a:pt x="115194" y="60689"/>
                    <a:pt x="115335" y="60295"/>
                  </a:cubicBezTo>
                  <a:cubicBezTo>
                    <a:pt x="115497" y="59844"/>
                    <a:pt x="115719" y="59989"/>
                    <a:pt x="115901" y="59704"/>
                  </a:cubicBezTo>
                  <a:cubicBezTo>
                    <a:pt x="116098" y="59394"/>
                    <a:pt x="116273" y="58880"/>
                    <a:pt x="116466" y="58522"/>
                  </a:cubicBezTo>
                  <a:cubicBezTo>
                    <a:pt x="116698" y="58091"/>
                    <a:pt x="116935" y="57712"/>
                    <a:pt x="117173" y="57339"/>
                  </a:cubicBezTo>
                  <a:cubicBezTo>
                    <a:pt x="117312" y="57121"/>
                    <a:pt x="117460" y="56994"/>
                    <a:pt x="117597" y="56748"/>
                  </a:cubicBezTo>
                  <a:cubicBezTo>
                    <a:pt x="117790" y="56401"/>
                    <a:pt x="117974" y="55960"/>
                    <a:pt x="118162" y="55566"/>
                  </a:cubicBezTo>
                  <a:cubicBezTo>
                    <a:pt x="118508" y="51226"/>
                    <a:pt x="118234" y="52900"/>
                    <a:pt x="118869" y="50246"/>
                  </a:cubicBezTo>
                  <a:cubicBezTo>
                    <a:pt x="118916" y="49655"/>
                    <a:pt x="118938" y="49017"/>
                    <a:pt x="119010" y="48472"/>
                  </a:cubicBezTo>
                  <a:cubicBezTo>
                    <a:pt x="119175" y="47230"/>
                    <a:pt x="119468" y="46274"/>
                    <a:pt x="119575" y="44926"/>
                  </a:cubicBezTo>
                  <a:cubicBezTo>
                    <a:pt x="119771" y="42478"/>
                    <a:pt x="119634" y="43671"/>
                    <a:pt x="120000" y="41379"/>
                  </a:cubicBezTo>
                  <a:cubicBezTo>
                    <a:pt x="119952" y="39408"/>
                    <a:pt x="119930" y="37425"/>
                    <a:pt x="119858" y="35467"/>
                  </a:cubicBezTo>
                  <a:cubicBezTo>
                    <a:pt x="119835" y="34852"/>
                    <a:pt x="119799" y="34213"/>
                    <a:pt x="119717" y="33694"/>
                  </a:cubicBezTo>
                  <a:cubicBezTo>
                    <a:pt x="119606" y="32998"/>
                    <a:pt x="119446" y="32456"/>
                    <a:pt x="119293" y="31921"/>
                  </a:cubicBezTo>
                  <a:cubicBezTo>
                    <a:pt x="119162" y="31466"/>
                    <a:pt x="119010" y="31133"/>
                    <a:pt x="118869" y="30738"/>
                  </a:cubicBezTo>
                  <a:cubicBezTo>
                    <a:pt x="118775" y="30147"/>
                    <a:pt x="118730" y="29342"/>
                    <a:pt x="118586" y="28965"/>
                  </a:cubicBezTo>
                  <a:cubicBezTo>
                    <a:pt x="118333" y="28304"/>
                    <a:pt x="117738" y="27783"/>
                    <a:pt x="117738" y="27783"/>
                  </a:cubicBezTo>
                  <a:cubicBezTo>
                    <a:pt x="117514" y="27917"/>
                    <a:pt x="116352" y="28533"/>
                    <a:pt x="116042" y="28965"/>
                  </a:cubicBezTo>
                  <a:cubicBezTo>
                    <a:pt x="115842" y="29244"/>
                    <a:pt x="115672" y="29820"/>
                    <a:pt x="115477" y="30147"/>
                  </a:cubicBezTo>
                  <a:cubicBezTo>
                    <a:pt x="115200" y="30610"/>
                    <a:pt x="114911" y="30935"/>
                    <a:pt x="114628" y="31330"/>
                  </a:cubicBezTo>
                  <a:lnTo>
                    <a:pt x="114204" y="31921"/>
                  </a:lnTo>
                  <a:cubicBezTo>
                    <a:pt x="114063" y="32118"/>
                    <a:pt x="113927" y="32390"/>
                    <a:pt x="113780" y="32512"/>
                  </a:cubicBezTo>
                  <a:cubicBezTo>
                    <a:pt x="113545" y="32709"/>
                    <a:pt x="113307" y="32859"/>
                    <a:pt x="113074" y="33103"/>
                  </a:cubicBezTo>
                  <a:cubicBezTo>
                    <a:pt x="112929" y="33254"/>
                    <a:pt x="112787" y="33449"/>
                    <a:pt x="112650" y="33694"/>
                  </a:cubicBezTo>
                  <a:cubicBezTo>
                    <a:pt x="112456" y="34041"/>
                    <a:pt x="112292" y="34723"/>
                    <a:pt x="112084" y="34876"/>
                  </a:cubicBezTo>
                  <a:cubicBezTo>
                    <a:pt x="111479" y="35323"/>
                    <a:pt x="110859" y="35270"/>
                    <a:pt x="110247" y="35467"/>
                  </a:cubicBezTo>
                  <a:cubicBezTo>
                    <a:pt x="110106" y="35665"/>
                    <a:pt x="109960" y="35813"/>
                    <a:pt x="109823" y="36059"/>
                  </a:cubicBezTo>
                  <a:cubicBezTo>
                    <a:pt x="109629" y="36406"/>
                    <a:pt x="109455" y="36931"/>
                    <a:pt x="109257" y="37241"/>
                  </a:cubicBezTo>
                  <a:cubicBezTo>
                    <a:pt x="109076" y="37526"/>
                    <a:pt x="108878" y="37599"/>
                    <a:pt x="108692" y="37832"/>
                  </a:cubicBezTo>
                  <a:cubicBezTo>
                    <a:pt x="108407" y="38190"/>
                    <a:pt x="108127" y="38620"/>
                    <a:pt x="107844" y="39014"/>
                  </a:cubicBezTo>
                  <a:cubicBezTo>
                    <a:pt x="107703" y="39211"/>
                    <a:pt x="107544" y="39260"/>
                    <a:pt x="107420" y="39605"/>
                  </a:cubicBezTo>
                  <a:cubicBezTo>
                    <a:pt x="107279" y="40000"/>
                    <a:pt x="107152" y="40508"/>
                    <a:pt x="106996" y="40788"/>
                  </a:cubicBezTo>
                  <a:cubicBezTo>
                    <a:pt x="106817" y="41108"/>
                    <a:pt x="106617" y="41145"/>
                    <a:pt x="106431" y="41379"/>
                  </a:cubicBezTo>
                  <a:cubicBezTo>
                    <a:pt x="106145" y="41737"/>
                    <a:pt x="105865" y="42167"/>
                    <a:pt x="105583" y="42561"/>
                  </a:cubicBezTo>
                  <a:lnTo>
                    <a:pt x="105159" y="43152"/>
                  </a:lnTo>
                  <a:cubicBezTo>
                    <a:pt x="105017" y="43349"/>
                    <a:pt x="104883" y="43675"/>
                    <a:pt x="104734" y="43743"/>
                  </a:cubicBezTo>
                  <a:lnTo>
                    <a:pt x="103462" y="44334"/>
                  </a:lnTo>
                  <a:cubicBezTo>
                    <a:pt x="101625" y="44137"/>
                    <a:pt x="99784" y="44233"/>
                    <a:pt x="97950" y="43743"/>
                  </a:cubicBezTo>
                  <a:cubicBezTo>
                    <a:pt x="97562" y="43640"/>
                    <a:pt x="97203" y="42828"/>
                    <a:pt x="96819" y="42561"/>
                  </a:cubicBezTo>
                  <a:cubicBezTo>
                    <a:pt x="96537" y="42364"/>
                    <a:pt x="96256" y="42119"/>
                    <a:pt x="95971" y="41970"/>
                  </a:cubicBezTo>
                  <a:cubicBezTo>
                    <a:pt x="95501" y="41724"/>
                    <a:pt x="95029" y="41583"/>
                    <a:pt x="94558" y="41379"/>
                  </a:cubicBezTo>
                  <a:lnTo>
                    <a:pt x="91872" y="40197"/>
                  </a:lnTo>
                  <a:cubicBezTo>
                    <a:pt x="91018" y="39303"/>
                    <a:pt x="91491" y="39862"/>
                    <a:pt x="90459" y="38423"/>
                  </a:cubicBezTo>
                  <a:cubicBezTo>
                    <a:pt x="90318" y="38226"/>
                    <a:pt x="90184" y="37869"/>
                    <a:pt x="90035" y="37832"/>
                  </a:cubicBezTo>
                  <a:lnTo>
                    <a:pt x="87632" y="37241"/>
                  </a:lnTo>
                  <a:cubicBezTo>
                    <a:pt x="87363" y="37016"/>
                    <a:pt x="86791" y="36665"/>
                    <a:pt x="86501" y="36059"/>
                  </a:cubicBezTo>
                  <a:cubicBezTo>
                    <a:pt x="86349" y="35741"/>
                    <a:pt x="86232" y="35165"/>
                    <a:pt x="86077" y="34876"/>
                  </a:cubicBezTo>
                  <a:cubicBezTo>
                    <a:pt x="85805" y="34370"/>
                    <a:pt x="85229" y="33694"/>
                    <a:pt x="85229" y="33694"/>
                  </a:cubicBezTo>
                  <a:cubicBezTo>
                    <a:pt x="84946" y="31921"/>
                    <a:pt x="84994" y="31724"/>
                    <a:pt x="84522" y="30738"/>
                  </a:cubicBezTo>
                  <a:cubicBezTo>
                    <a:pt x="84389" y="30460"/>
                    <a:pt x="84229" y="30450"/>
                    <a:pt x="84098" y="30147"/>
                  </a:cubicBezTo>
                  <a:cubicBezTo>
                    <a:pt x="83801" y="29457"/>
                    <a:pt x="83573" y="28232"/>
                    <a:pt x="83250" y="27783"/>
                  </a:cubicBezTo>
                  <a:cubicBezTo>
                    <a:pt x="82241" y="26376"/>
                    <a:pt x="82650" y="27292"/>
                    <a:pt x="81978" y="25418"/>
                  </a:cubicBezTo>
                  <a:cubicBezTo>
                    <a:pt x="81319" y="21280"/>
                    <a:pt x="81696" y="22660"/>
                    <a:pt x="80989" y="20689"/>
                  </a:cubicBezTo>
                  <a:cubicBezTo>
                    <a:pt x="80512" y="17700"/>
                    <a:pt x="80965" y="19752"/>
                    <a:pt x="80282" y="18325"/>
                  </a:cubicBezTo>
                  <a:cubicBezTo>
                    <a:pt x="80130" y="18007"/>
                    <a:pt x="80013" y="17431"/>
                    <a:pt x="79858" y="17142"/>
                  </a:cubicBezTo>
                  <a:cubicBezTo>
                    <a:pt x="79586" y="16636"/>
                    <a:pt x="79010" y="15960"/>
                    <a:pt x="79010" y="15960"/>
                  </a:cubicBezTo>
                  <a:cubicBezTo>
                    <a:pt x="78869" y="15369"/>
                    <a:pt x="78752" y="14650"/>
                    <a:pt x="78586" y="14187"/>
                  </a:cubicBezTo>
                  <a:cubicBezTo>
                    <a:pt x="78462" y="13841"/>
                    <a:pt x="78295" y="13874"/>
                    <a:pt x="78162" y="13596"/>
                  </a:cubicBezTo>
                  <a:cubicBezTo>
                    <a:pt x="78010" y="13278"/>
                    <a:pt x="77890" y="12731"/>
                    <a:pt x="77738" y="12413"/>
                  </a:cubicBezTo>
                  <a:cubicBezTo>
                    <a:pt x="77605" y="12135"/>
                    <a:pt x="77444" y="12125"/>
                    <a:pt x="77314" y="11822"/>
                  </a:cubicBezTo>
                  <a:cubicBezTo>
                    <a:pt x="77017" y="11132"/>
                    <a:pt x="76466" y="9458"/>
                    <a:pt x="76466" y="9458"/>
                  </a:cubicBezTo>
                  <a:cubicBezTo>
                    <a:pt x="76110" y="7227"/>
                    <a:pt x="76148" y="7075"/>
                    <a:pt x="75477" y="5320"/>
                  </a:cubicBezTo>
                  <a:cubicBezTo>
                    <a:pt x="75350" y="4989"/>
                    <a:pt x="75186" y="5007"/>
                    <a:pt x="75053" y="4729"/>
                  </a:cubicBezTo>
                  <a:cubicBezTo>
                    <a:pt x="74901" y="4411"/>
                    <a:pt x="74770" y="3940"/>
                    <a:pt x="74628" y="3546"/>
                  </a:cubicBezTo>
                  <a:cubicBezTo>
                    <a:pt x="74534" y="2955"/>
                    <a:pt x="74466" y="2275"/>
                    <a:pt x="74346" y="1773"/>
                  </a:cubicBezTo>
                  <a:cubicBezTo>
                    <a:pt x="73883" y="-163"/>
                    <a:pt x="73922" y="1480"/>
                    <a:pt x="73922"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04" name="Shape 1004"/>
            <p:cNvSpPr/>
            <p:nvPr/>
          </p:nvSpPr>
          <p:spPr>
            <a:xfrm>
              <a:off x="1605254" y="1582653"/>
              <a:ext cx="91460" cy="87485"/>
            </a:xfrm>
            <a:custGeom>
              <a:pathLst>
                <a:path extrusionOk="0" h="120000" w="120000">
                  <a:moveTo>
                    <a:pt x="62608" y="0"/>
                  </a:moveTo>
                  <a:cubicBezTo>
                    <a:pt x="53913" y="5454"/>
                    <a:pt x="45592" y="11622"/>
                    <a:pt x="36521" y="16363"/>
                  </a:cubicBezTo>
                  <a:cubicBezTo>
                    <a:pt x="31602" y="18934"/>
                    <a:pt x="24066" y="17139"/>
                    <a:pt x="20869" y="21818"/>
                  </a:cubicBezTo>
                  <a:cubicBezTo>
                    <a:pt x="14476" y="31175"/>
                    <a:pt x="13913" y="43636"/>
                    <a:pt x="10434" y="54545"/>
                  </a:cubicBezTo>
                  <a:lnTo>
                    <a:pt x="5217" y="70909"/>
                  </a:lnTo>
                  <a:lnTo>
                    <a:pt x="0" y="87272"/>
                  </a:lnTo>
                  <a:cubicBezTo>
                    <a:pt x="1739" y="94545"/>
                    <a:pt x="-748" y="104932"/>
                    <a:pt x="5217" y="109090"/>
                  </a:cubicBezTo>
                  <a:cubicBezTo>
                    <a:pt x="17150" y="117407"/>
                    <a:pt x="46956" y="120000"/>
                    <a:pt x="46956" y="120000"/>
                  </a:cubicBezTo>
                  <a:cubicBezTo>
                    <a:pt x="64347" y="118181"/>
                    <a:pt x="82549" y="120323"/>
                    <a:pt x="99130" y="114545"/>
                  </a:cubicBezTo>
                  <a:cubicBezTo>
                    <a:pt x="105079" y="112472"/>
                    <a:pt x="107018" y="104172"/>
                    <a:pt x="109565" y="98181"/>
                  </a:cubicBezTo>
                  <a:cubicBezTo>
                    <a:pt x="114032" y="87673"/>
                    <a:pt x="119999" y="65454"/>
                    <a:pt x="119999" y="65454"/>
                  </a:cubicBezTo>
                  <a:cubicBezTo>
                    <a:pt x="118260" y="50909"/>
                    <a:pt x="119990" y="35428"/>
                    <a:pt x="114782" y="21818"/>
                  </a:cubicBezTo>
                  <a:cubicBezTo>
                    <a:pt x="112453" y="15731"/>
                    <a:pt x="104860" y="13571"/>
                    <a:pt x="99130" y="10909"/>
                  </a:cubicBezTo>
                  <a:cubicBezTo>
                    <a:pt x="89079" y="6239"/>
                    <a:pt x="67826" y="0"/>
                    <a:pt x="67826" y="0"/>
                  </a:cubicBezTo>
                  <a:lnTo>
                    <a:pt x="62608" y="0"/>
                  </a:lnTo>
                  <a:close/>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05" name="Shape 1005"/>
            <p:cNvSpPr/>
            <p:nvPr/>
          </p:nvSpPr>
          <p:spPr>
            <a:xfrm>
              <a:off x="1636198" y="1626395"/>
              <a:ext cx="34857" cy="28246"/>
            </a:xfrm>
            <a:custGeom>
              <a:pathLst>
                <a:path extrusionOk="0" h="120000" w="120000">
                  <a:moveTo>
                    <a:pt x="113235" y="1748"/>
                  </a:moveTo>
                  <a:cubicBezTo>
                    <a:pt x="99546" y="-1067"/>
                    <a:pt x="-22681" y="-11538"/>
                    <a:pt x="3722" y="86213"/>
                  </a:cubicBezTo>
                  <a:cubicBezTo>
                    <a:pt x="8924" y="105474"/>
                    <a:pt x="31100" y="108737"/>
                    <a:pt x="44789" y="120000"/>
                  </a:cubicBezTo>
                  <a:cubicBezTo>
                    <a:pt x="58478" y="114368"/>
                    <a:pt x="74589" y="114230"/>
                    <a:pt x="85856" y="103106"/>
                  </a:cubicBezTo>
                  <a:cubicBezTo>
                    <a:pt x="120829" y="68581"/>
                    <a:pt x="126924" y="4565"/>
                    <a:pt x="113235" y="1748"/>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06" name="Shape 1006"/>
            <p:cNvSpPr/>
            <p:nvPr/>
          </p:nvSpPr>
          <p:spPr>
            <a:xfrm>
              <a:off x="1632879" y="1610900"/>
              <a:ext cx="36212" cy="39827"/>
            </a:xfrm>
            <a:custGeom>
              <a:pathLst>
                <a:path extrusionOk="0" h="120000" w="120000">
                  <a:moveTo>
                    <a:pt x="1401" y="119810"/>
                  </a:moveTo>
                  <a:cubicBezTo>
                    <a:pt x="7989" y="115816"/>
                    <a:pt x="2405" y="41819"/>
                    <a:pt x="54111" y="35943"/>
                  </a:cubicBezTo>
                  <a:cubicBezTo>
                    <a:pt x="76336" y="33417"/>
                    <a:pt x="98037" y="43930"/>
                    <a:pt x="120000" y="47924"/>
                  </a:cubicBezTo>
                  <a:cubicBezTo>
                    <a:pt x="120000" y="47924"/>
                    <a:pt x="120000" y="15974"/>
                    <a:pt x="106822" y="11981"/>
                  </a:cubicBezTo>
                  <a:lnTo>
                    <a:pt x="67289" y="0"/>
                  </a:lnTo>
                  <a:cubicBezTo>
                    <a:pt x="22419" y="27197"/>
                    <a:pt x="27309" y="13608"/>
                    <a:pt x="14579" y="59905"/>
                  </a:cubicBezTo>
                  <a:cubicBezTo>
                    <a:pt x="13513" y="63779"/>
                    <a:pt x="-5186" y="123803"/>
                    <a:pt x="1401" y="119810"/>
                  </a:cubicBezTo>
                  <a:close/>
                </a:path>
              </a:pathLst>
            </a:custGeom>
            <a:solidFill>
              <a:schemeClr val="dk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07" name="Shape 1007"/>
            <p:cNvSpPr/>
            <p:nvPr/>
          </p:nvSpPr>
          <p:spPr>
            <a:xfrm>
              <a:off x="3494344" y="1268912"/>
              <a:ext cx="497073" cy="286314"/>
            </a:xfrm>
            <a:custGeom>
              <a:pathLst>
                <a:path extrusionOk="0" h="120000" w="120000">
                  <a:moveTo>
                    <a:pt x="0" y="16666"/>
                  </a:moveTo>
                  <a:cubicBezTo>
                    <a:pt x="11200" y="16111"/>
                    <a:pt x="22408" y="15947"/>
                    <a:pt x="33600" y="14999"/>
                  </a:cubicBezTo>
                  <a:cubicBezTo>
                    <a:pt x="35544" y="14835"/>
                    <a:pt x="37435" y="13834"/>
                    <a:pt x="39360" y="13333"/>
                  </a:cubicBezTo>
                  <a:cubicBezTo>
                    <a:pt x="52673" y="9866"/>
                    <a:pt x="50220" y="10497"/>
                    <a:pt x="61440" y="8333"/>
                  </a:cubicBezTo>
                  <a:cubicBezTo>
                    <a:pt x="67923" y="4581"/>
                    <a:pt x="59942" y="8910"/>
                    <a:pt x="70080" y="5000"/>
                  </a:cubicBezTo>
                  <a:cubicBezTo>
                    <a:pt x="72918" y="3904"/>
                    <a:pt x="73663" y="2069"/>
                    <a:pt x="76800" y="1666"/>
                  </a:cubicBezTo>
                  <a:cubicBezTo>
                    <a:pt x="84146" y="721"/>
                    <a:pt x="91520" y="555"/>
                    <a:pt x="98880" y="0"/>
                  </a:cubicBezTo>
                  <a:cubicBezTo>
                    <a:pt x="104320" y="555"/>
                    <a:pt x="109867" y="-282"/>
                    <a:pt x="115200" y="1666"/>
                  </a:cubicBezTo>
                  <a:cubicBezTo>
                    <a:pt x="116329" y="2079"/>
                    <a:pt x="116651" y="4836"/>
                    <a:pt x="117120" y="6666"/>
                  </a:cubicBezTo>
                  <a:cubicBezTo>
                    <a:pt x="117941" y="9877"/>
                    <a:pt x="118400" y="13333"/>
                    <a:pt x="119040" y="16666"/>
                  </a:cubicBezTo>
                  <a:lnTo>
                    <a:pt x="120000" y="21666"/>
                  </a:lnTo>
                  <a:cubicBezTo>
                    <a:pt x="119680" y="36666"/>
                    <a:pt x="119822" y="51718"/>
                    <a:pt x="119040" y="66666"/>
                  </a:cubicBezTo>
                  <a:cubicBezTo>
                    <a:pt x="118856" y="70165"/>
                    <a:pt x="117760" y="73333"/>
                    <a:pt x="117120" y="76666"/>
                  </a:cubicBezTo>
                  <a:lnTo>
                    <a:pt x="116160" y="81666"/>
                  </a:lnTo>
                  <a:cubicBezTo>
                    <a:pt x="115753" y="87308"/>
                    <a:pt x="115384" y="99519"/>
                    <a:pt x="113280" y="105000"/>
                  </a:cubicBezTo>
                  <a:lnTo>
                    <a:pt x="111360" y="109999"/>
                  </a:lnTo>
                  <a:cubicBezTo>
                    <a:pt x="110244" y="117744"/>
                    <a:pt x="110400" y="114376"/>
                    <a:pt x="110400" y="119999"/>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08" name="Shape 1008"/>
            <p:cNvSpPr/>
            <p:nvPr/>
          </p:nvSpPr>
          <p:spPr>
            <a:xfrm>
              <a:off x="3192124" y="1765989"/>
              <a:ext cx="938705" cy="421520"/>
            </a:xfrm>
            <a:custGeom>
              <a:pathLst>
                <a:path extrusionOk="0" h="120000" w="120000">
                  <a:moveTo>
                    <a:pt x="0" y="46415"/>
                  </a:moveTo>
                  <a:cubicBezTo>
                    <a:pt x="677" y="48301"/>
                    <a:pt x="1266" y="50366"/>
                    <a:pt x="2033" y="52075"/>
                  </a:cubicBezTo>
                  <a:cubicBezTo>
                    <a:pt x="2465" y="53037"/>
                    <a:pt x="3061" y="53548"/>
                    <a:pt x="3558" y="54339"/>
                  </a:cubicBezTo>
                  <a:cubicBezTo>
                    <a:pt x="7972" y="61360"/>
                    <a:pt x="3522" y="54664"/>
                    <a:pt x="7116" y="60000"/>
                  </a:cubicBezTo>
                  <a:cubicBezTo>
                    <a:pt x="8020" y="63018"/>
                    <a:pt x="8303" y="64445"/>
                    <a:pt x="9658" y="66792"/>
                  </a:cubicBezTo>
                  <a:cubicBezTo>
                    <a:pt x="10623" y="68463"/>
                    <a:pt x="11692" y="69811"/>
                    <a:pt x="12708" y="71320"/>
                  </a:cubicBezTo>
                  <a:cubicBezTo>
                    <a:pt x="13217" y="72075"/>
                    <a:pt x="13801" y="72622"/>
                    <a:pt x="14233" y="73584"/>
                  </a:cubicBezTo>
                  <a:cubicBezTo>
                    <a:pt x="17715" y="81339"/>
                    <a:pt x="16087" y="78601"/>
                    <a:pt x="18808" y="82641"/>
                  </a:cubicBezTo>
                  <a:cubicBezTo>
                    <a:pt x="19486" y="84905"/>
                    <a:pt x="20455" y="86852"/>
                    <a:pt x="20842" y="89433"/>
                  </a:cubicBezTo>
                  <a:cubicBezTo>
                    <a:pt x="21436" y="93400"/>
                    <a:pt x="21162" y="93258"/>
                    <a:pt x="22875" y="96226"/>
                  </a:cubicBezTo>
                  <a:cubicBezTo>
                    <a:pt x="23840" y="97897"/>
                    <a:pt x="25925" y="100754"/>
                    <a:pt x="25925" y="100754"/>
                  </a:cubicBezTo>
                  <a:cubicBezTo>
                    <a:pt x="28298" y="108679"/>
                    <a:pt x="26942" y="106037"/>
                    <a:pt x="29484" y="109811"/>
                  </a:cubicBezTo>
                  <a:cubicBezTo>
                    <a:pt x="30409" y="115991"/>
                    <a:pt x="29217" y="111212"/>
                    <a:pt x="32026" y="114339"/>
                  </a:cubicBezTo>
                  <a:cubicBezTo>
                    <a:pt x="37887" y="120866"/>
                    <a:pt x="32222" y="117808"/>
                    <a:pt x="38126" y="120000"/>
                  </a:cubicBezTo>
                  <a:cubicBezTo>
                    <a:pt x="39481" y="119622"/>
                    <a:pt x="40848" y="119412"/>
                    <a:pt x="42193" y="118867"/>
                  </a:cubicBezTo>
                  <a:cubicBezTo>
                    <a:pt x="42720" y="118654"/>
                    <a:pt x="43299" y="118481"/>
                    <a:pt x="43718" y="117735"/>
                  </a:cubicBezTo>
                  <a:cubicBezTo>
                    <a:pt x="44195" y="116885"/>
                    <a:pt x="44257" y="115189"/>
                    <a:pt x="44734" y="114339"/>
                  </a:cubicBezTo>
                  <a:cubicBezTo>
                    <a:pt x="45153" y="113594"/>
                    <a:pt x="45791" y="113787"/>
                    <a:pt x="46259" y="113207"/>
                  </a:cubicBezTo>
                  <a:cubicBezTo>
                    <a:pt x="47327" y="111886"/>
                    <a:pt x="48445" y="110603"/>
                    <a:pt x="49309" y="108679"/>
                  </a:cubicBezTo>
                  <a:cubicBezTo>
                    <a:pt x="51266" y="104320"/>
                    <a:pt x="50236" y="106171"/>
                    <a:pt x="52360" y="103018"/>
                  </a:cubicBezTo>
                  <a:cubicBezTo>
                    <a:pt x="52992" y="100905"/>
                    <a:pt x="53865" y="97508"/>
                    <a:pt x="54901" y="96226"/>
                  </a:cubicBezTo>
                  <a:cubicBezTo>
                    <a:pt x="55838" y="95067"/>
                    <a:pt x="57951" y="93962"/>
                    <a:pt x="57951" y="93962"/>
                  </a:cubicBezTo>
                  <a:lnTo>
                    <a:pt x="59985" y="87169"/>
                  </a:lnTo>
                  <a:cubicBezTo>
                    <a:pt x="60324" y="86037"/>
                    <a:pt x="60422" y="84203"/>
                    <a:pt x="61001" y="83773"/>
                  </a:cubicBezTo>
                  <a:cubicBezTo>
                    <a:pt x="61510" y="83396"/>
                    <a:pt x="62047" y="83175"/>
                    <a:pt x="62526" y="82641"/>
                  </a:cubicBezTo>
                  <a:cubicBezTo>
                    <a:pt x="63073" y="82032"/>
                    <a:pt x="63493" y="80929"/>
                    <a:pt x="64052" y="80377"/>
                  </a:cubicBezTo>
                  <a:cubicBezTo>
                    <a:pt x="65031" y="79408"/>
                    <a:pt x="67102" y="78113"/>
                    <a:pt x="67102" y="78113"/>
                  </a:cubicBezTo>
                  <a:cubicBezTo>
                    <a:pt x="68627" y="73018"/>
                    <a:pt x="68542" y="71415"/>
                    <a:pt x="70660" y="69056"/>
                  </a:cubicBezTo>
                  <a:cubicBezTo>
                    <a:pt x="71139" y="68522"/>
                    <a:pt x="71660" y="68158"/>
                    <a:pt x="72185" y="67924"/>
                  </a:cubicBezTo>
                  <a:cubicBezTo>
                    <a:pt x="73360" y="67401"/>
                    <a:pt x="74557" y="67169"/>
                    <a:pt x="75744" y="66792"/>
                  </a:cubicBezTo>
                  <a:cubicBezTo>
                    <a:pt x="79230" y="64204"/>
                    <a:pt x="74903" y="67260"/>
                    <a:pt x="79810" y="64528"/>
                  </a:cubicBezTo>
                  <a:cubicBezTo>
                    <a:pt x="80330" y="64238"/>
                    <a:pt x="80820" y="63724"/>
                    <a:pt x="81335" y="63396"/>
                  </a:cubicBezTo>
                  <a:cubicBezTo>
                    <a:pt x="81877" y="63051"/>
                    <a:pt x="84249" y="61930"/>
                    <a:pt x="84894" y="61132"/>
                  </a:cubicBezTo>
                  <a:cubicBezTo>
                    <a:pt x="85962" y="59810"/>
                    <a:pt x="86785" y="57464"/>
                    <a:pt x="87944" y="56603"/>
                  </a:cubicBezTo>
                  <a:cubicBezTo>
                    <a:pt x="88452" y="56226"/>
                    <a:pt x="89001" y="56051"/>
                    <a:pt x="89469" y="55471"/>
                  </a:cubicBezTo>
                  <a:lnTo>
                    <a:pt x="94044" y="48679"/>
                  </a:lnTo>
                  <a:cubicBezTo>
                    <a:pt x="94553" y="47924"/>
                    <a:pt x="95023" y="47023"/>
                    <a:pt x="95569" y="46415"/>
                  </a:cubicBezTo>
                  <a:cubicBezTo>
                    <a:pt x="96247" y="45660"/>
                    <a:pt x="96906" y="44815"/>
                    <a:pt x="97603" y="44150"/>
                  </a:cubicBezTo>
                  <a:cubicBezTo>
                    <a:pt x="98095" y="43680"/>
                    <a:pt x="98659" y="43598"/>
                    <a:pt x="99128" y="43018"/>
                  </a:cubicBezTo>
                  <a:cubicBezTo>
                    <a:pt x="104372" y="36531"/>
                    <a:pt x="100252" y="39920"/>
                    <a:pt x="103703" y="37358"/>
                  </a:cubicBezTo>
                  <a:cubicBezTo>
                    <a:pt x="104954" y="33178"/>
                    <a:pt x="106179" y="27198"/>
                    <a:pt x="108786" y="26037"/>
                  </a:cubicBezTo>
                  <a:cubicBezTo>
                    <a:pt x="109753" y="25607"/>
                    <a:pt x="111811" y="24933"/>
                    <a:pt x="112853" y="23773"/>
                  </a:cubicBezTo>
                  <a:cubicBezTo>
                    <a:pt x="113400" y="23165"/>
                    <a:pt x="113870" y="22264"/>
                    <a:pt x="114378" y="21509"/>
                  </a:cubicBezTo>
                  <a:cubicBezTo>
                    <a:pt x="114792" y="18747"/>
                    <a:pt x="114918" y="16911"/>
                    <a:pt x="115903" y="14716"/>
                  </a:cubicBezTo>
                  <a:cubicBezTo>
                    <a:pt x="116335" y="13754"/>
                    <a:pt x="116920" y="13207"/>
                    <a:pt x="117428" y="12452"/>
                  </a:cubicBezTo>
                  <a:cubicBezTo>
                    <a:pt x="118593" y="8562"/>
                    <a:pt x="119587" y="6533"/>
                    <a:pt x="119970" y="2264"/>
                  </a:cubicBezTo>
                  <a:cubicBezTo>
                    <a:pt x="120036" y="1524"/>
                    <a:pt x="119970" y="754"/>
                    <a:pt x="119970"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09" name="Shape 1009"/>
            <p:cNvSpPr/>
            <p:nvPr/>
          </p:nvSpPr>
          <p:spPr>
            <a:xfrm>
              <a:off x="4452701" y="1551250"/>
              <a:ext cx="123274" cy="377775"/>
            </a:xfrm>
            <a:custGeom>
              <a:pathLst>
                <a:path extrusionOk="0" h="120000" w="120000">
                  <a:moveTo>
                    <a:pt x="0" y="118736"/>
                  </a:moveTo>
                  <a:cubicBezTo>
                    <a:pt x="6451" y="119157"/>
                    <a:pt x="12775" y="120000"/>
                    <a:pt x="19354" y="120000"/>
                  </a:cubicBezTo>
                  <a:cubicBezTo>
                    <a:pt x="24215" y="120000"/>
                    <a:pt x="40975" y="118069"/>
                    <a:pt x="46451" y="117473"/>
                  </a:cubicBezTo>
                  <a:cubicBezTo>
                    <a:pt x="49032" y="114947"/>
                    <a:pt x="52214" y="112478"/>
                    <a:pt x="54193" y="109894"/>
                  </a:cubicBezTo>
                  <a:lnTo>
                    <a:pt x="61935" y="99789"/>
                  </a:lnTo>
                  <a:cubicBezTo>
                    <a:pt x="60645" y="95578"/>
                    <a:pt x="60454" y="91316"/>
                    <a:pt x="58064" y="87157"/>
                  </a:cubicBezTo>
                  <a:cubicBezTo>
                    <a:pt x="53883" y="79881"/>
                    <a:pt x="47434" y="78165"/>
                    <a:pt x="34838" y="72000"/>
                  </a:cubicBezTo>
                  <a:cubicBezTo>
                    <a:pt x="24833" y="67102"/>
                    <a:pt x="31510" y="68690"/>
                    <a:pt x="15483" y="66947"/>
                  </a:cubicBezTo>
                  <a:cubicBezTo>
                    <a:pt x="14193" y="65684"/>
                    <a:pt x="10941" y="64471"/>
                    <a:pt x="11612" y="63157"/>
                  </a:cubicBezTo>
                  <a:cubicBezTo>
                    <a:pt x="14094" y="58299"/>
                    <a:pt x="21540" y="59814"/>
                    <a:pt x="30967" y="58105"/>
                  </a:cubicBezTo>
                  <a:cubicBezTo>
                    <a:pt x="39101" y="56630"/>
                    <a:pt x="47614" y="55199"/>
                    <a:pt x="54193" y="53052"/>
                  </a:cubicBezTo>
                  <a:cubicBezTo>
                    <a:pt x="58064" y="51789"/>
                    <a:pt x="61021" y="50130"/>
                    <a:pt x="65806" y="49263"/>
                  </a:cubicBezTo>
                  <a:cubicBezTo>
                    <a:pt x="72940" y="47969"/>
                    <a:pt x="81290" y="47578"/>
                    <a:pt x="89032" y="46736"/>
                  </a:cubicBezTo>
                  <a:cubicBezTo>
                    <a:pt x="106887" y="44794"/>
                    <a:pt x="96644" y="45734"/>
                    <a:pt x="120000" y="44210"/>
                  </a:cubicBezTo>
                  <a:cubicBezTo>
                    <a:pt x="118709" y="33263"/>
                    <a:pt x="120877" y="22213"/>
                    <a:pt x="116129" y="11368"/>
                  </a:cubicBezTo>
                  <a:cubicBezTo>
                    <a:pt x="115471" y="9865"/>
                    <a:pt x="107805" y="9915"/>
                    <a:pt x="104516" y="8842"/>
                  </a:cubicBezTo>
                  <a:cubicBezTo>
                    <a:pt x="101226" y="7768"/>
                    <a:pt x="100275" y="6052"/>
                    <a:pt x="96774" y="5052"/>
                  </a:cubicBezTo>
                  <a:cubicBezTo>
                    <a:pt x="89771" y="3053"/>
                    <a:pt x="73548" y="0"/>
                    <a:pt x="73548"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10" name="Shape 1010"/>
            <p:cNvSpPr/>
            <p:nvPr/>
          </p:nvSpPr>
          <p:spPr>
            <a:xfrm>
              <a:off x="2178093" y="1583065"/>
              <a:ext cx="544792" cy="334035"/>
            </a:xfrm>
            <a:custGeom>
              <a:pathLst>
                <a:path extrusionOk="0" h="120000" w="120000">
                  <a:moveTo>
                    <a:pt x="0" y="41428"/>
                  </a:moveTo>
                  <a:cubicBezTo>
                    <a:pt x="2043" y="40952"/>
                    <a:pt x="4106" y="40660"/>
                    <a:pt x="6131" y="40000"/>
                  </a:cubicBezTo>
                  <a:cubicBezTo>
                    <a:pt x="7036" y="39704"/>
                    <a:pt x="7857" y="38898"/>
                    <a:pt x="8759" y="38571"/>
                  </a:cubicBezTo>
                  <a:cubicBezTo>
                    <a:pt x="11714" y="37500"/>
                    <a:pt x="16615" y="37172"/>
                    <a:pt x="19270" y="34285"/>
                  </a:cubicBezTo>
                  <a:cubicBezTo>
                    <a:pt x="20145" y="33333"/>
                    <a:pt x="20956" y="32196"/>
                    <a:pt x="21897" y="31428"/>
                  </a:cubicBezTo>
                  <a:cubicBezTo>
                    <a:pt x="22723" y="30755"/>
                    <a:pt x="23634" y="30396"/>
                    <a:pt x="24525" y="30000"/>
                  </a:cubicBezTo>
                  <a:cubicBezTo>
                    <a:pt x="26848" y="28966"/>
                    <a:pt x="29248" y="28384"/>
                    <a:pt x="31532" y="27142"/>
                  </a:cubicBezTo>
                  <a:cubicBezTo>
                    <a:pt x="32408" y="26666"/>
                    <a:pt x="33334" y="26387"/>
                    <a:pt x="34160" y="25714"/>
                  </a:cubicBezTo>
                  <a:cubicBezTo>
                    <a:pt x="35102" y="24946"/>
                    <a:pt x="35802" y="23460"/>
                    <a:pt x="36788" y="22857"/>
                  </a:cubicBezTo>
                  <a:cubicBezTo>
                    <a:pt x="38182" y="22004"/>
                    <a:pt x="39708" y="21904"/>
                    <a:pt x="41167" y="21428"/>
                  </a:cubicBezTo>
                  <a:cubicBezTo>
                    <a:pt x="42043" y="20476"/>
                    <a:pt x="42854" y="19339"/>
                    <a:pt x="43795" y="18571"/>
                  </a:cubicBezTo>
                  <a:cubicBezTo>
                    <a:pt x="45267" y="17371"/>
                    <a:pt x="48523" y="16400"/>
                    <a:pt x="49927" y="15714"/>
                  </a:cubicBezTo>
                  <a:cubicBezTo>
                    <a:pt x="51695" y="14848"/>
                    <a:pt x="53430" y="13809"/>
                    <a:pt x="55182" y="12857"/>
                  </a:cubicBezTo>
                  <a:cubicBezTo>
                    <a:pt x="56058" y="12380"/>
                    <a:pt x="56899" y="11676"/>
                    <a:pt x="57810" y="11428"/>
                  </a:cubicBezTo>
                  <a:cubicBezTo>
                    <a:pt x="59562" y="10952"/>
                    <a:pt x="61342" y="10702"/>
                    <a:pt x="63065" y="10000"/>
                  </a:cubicBezTo>
                  <a:cubicBezTo>
                    <a:pt x="64857" y="9269"/>
                    <a:pt x="66485" y="7475"/>
                    <a:pt x="68321" y="7142"/>
                  </a:cubicBezTo>
                  <a:lnTo>
                    <a:pt x="76204" y="5714"/>
                  </a:lnTo>
                  <a:cubicBezTo>
                    <a:pt x="77372" y="5238"/>
                    <a:pt x="78550" y="4825"/>
                    <a:pt x="79708" y="4285"/>
                  </a:cubicBezTo>
                  <a:cubicBezTo>
                    <a:pt x="80595" y="3872"/>
                    <a:pt x="81434" y="3183"/>
                    <a:pt x="82335" y="2857"/>
                  </a:cubicBezTo>
                  <a:cubicBezTo>
                    <a:pt x="91585" y="-495"/>
                    <a:pt x="84303" y="3215"/>
                    <a:pt x="90218" y="0"/>
                  </a:cubicBezTo>
                  <a:cubicBezTo>
                    <a:pt x="90802" y="2857"/>
                    <a:pt x="90218" y="7619"/>
                    <a:pt x="91970" y="8571"/>
                  </a:cubicBezTo>
                  <a:cubicBezTo>
                    <a:pt x="100009" y="12941"/>
                    <a:pt x="95388" y="11128"/>
                    <a:pt x="105985" y="12857"/>
                  </a:cubicBezTo>
                  <a:cubicBezTo>
                    <a:pt x="107153" y="13333"/>
                    <a:pt x="108443" y="13311"/>
                    <a:pt x="109489" y="14285"/>
                  </a:cubicBezTo>
                  <a:cubicBezTo>
                    <a:pt x="110564" y="15288"/>
                    <a:pt x="111356" y="16976"/>
                    <a:pt x="112116" y="18571"/>
                  </a:cubicBezTo>
                  <a:cubicBezTo>
                    <a:pt x="117548" y="29961"/>
                    <a:pt x="114333" y="23198"/>
                    <a:pt x="116496" y="31428"/>
                  </a:cubicBezTo>
                  <a:cubicBezTo>
                    <a:pt x="117829" y="36503"/>
                    <a:pt x="118240" y="37124"/>
                    <a:pt x="119999" y="41428"/>
                  </a:cubicBezTo>
                  <a:cubicBezTo>
                    <a:pt x="119416" y="44285"/>
                    <a:pt x="119999" y="49047"/>
                    <a:pt x="118248" y="50000"/>
                  </a:cubicBezTo>
                  <a:cubicBezTo>
                    <a:pt x="111994" y="53400"/>
                    <a:pt x="114529" y="51186"/>
                    <a:pt x="110364" y="55714"/>
                  </a:cubicBezTo>
                  <a:cubicBezTo>
                    <a:pt x="110072" y="60000"/>
                    <a:pt x="109923" y="64317"/>
                    <a:pt x="109489" y="68571"/>
                  </a:cubicBezTo>
                  <a:cubicBezTo>
                    <a:pt x="109337" y="70056"/>
                    <a:pt x="109125" y="71604"/>
                    <a:pt x="108613" y="72857"/>
                  </a:cubicBezTo>
                  <a:cubicBezTo>
                    <a:pt x="107926" y="74538"/>
                    <a:pt x="106745" y="75548"/>
                    <a:pt x="105985" y="77142"/>
                  </a:cubicBezTo>
                  <a:cubicBezTo>
                    <a:pt x="104692" y="79853"/>
                    <a:pt x="103649" y="82857"/>
                    <a:pt x="102481" y="85714"/>
                  </a:cubicBezTo>
                  <a:cubicBezTo>
                    <a:pt x="101897" y="87142"/>
                    <a:pt x="101605" y="89047"/>
                    <a:pt x="100729" y="90000"/>
                  </a:cubicBezTo>
                  <a:cubicBezTo>
                    <a:pt x="93199" y="98188"/>
                    <a:pt x="102727" y="88371"/>
                    <a:pt x="95474" y="94285"/>
                  </a:cubicBezTo>
                  <a:cubicBezTo>
                    <a:pt x="94532" y="95053"/>
                    <a:pt x="93808" y="96445"/>
                    <a:pt x="92846" y="97142"/>
                  </a:cubicBezTo>
                  <a:lnTo>
                    <a:pt x="84963" y="101428"/>
                  </a:lnTo>
                  <a:cubicBezTo>
                    <a:pt x="84087" y="101904"/>
                    <a:pt x="83103" y="102021"/>
                    <a:pt x="82335" y="102857"/>
                  </a:cubicBezTo>
                  <a:lnTo>
                    <a:pt x="79708" y="105714"/>
                  </a:lnTo>
                  <a:cubicBezTo>
                    <a:pt x="79124" y="107142"/>
                    <a:pt x="78848" y="109090"/>
                    <a:pt x="77956" y="110000"/>
                  </a:cubicBezTo>
                  <a:cubicBezTo>
                    <a:pt x="76390" y="111596"/>
                    <a:pt x="74452" y="111904"/>
                    <a:pt x="72700" y="112857"/>
                  </a:cubicBezTo>
                  <a:lnTo>
                    <a:pt x="70072" y="114285"/>
                  </a:lnTo>
                  <a:cubicBezTo>
                    <a:pt x="68834" y="114959"/>
                    <a:pt x="67791" y="116395"/>
                    <a:pt x="66569" y="117142"/>
                  </a:cubicBezTo>
                  <a:cubicBezTo>
                    <a:pt x="65155" y="118007"/>
                    <a:pt x="59875" y="119612"/>
                    <a:pt x="58686" y="120000"/>
                  </a:cubicBezTo>
                  <a:cubicBezTo>
                    <a:pt x="56934" y="119523"/>
                    <a:pt x="55164" y="119199"/>
                    <a:pt x="53430" y="118571"/>
                  </a:cubicBezTo>
                  <a:cubicBezTo>
                    <a:pt x="52529" y="118244"/>
                    <a:pt x="51698" y="117508"/>
                    <a:pt x="50802" y="117142"/>
                  </a:cubicBezTo>
                  <a:cubicBezTo>
                    <a:pt x="49358" y="116553"/>
                    <a:pt x="47883" y="116190"/>
                    <a:pt x="46423" y="115714"/>
                  </a:cubicBezTo>
                  <a:cubicBezTo>
                    <a:pt x="46131" y="114285"/>
                    <a:pt x="46124" y="112604"/>
                    <a:pt x="45547" y="111428"/>
                  </a:cubicBezTo>
                  <a:cubicBezTo>
                    <a:pt x="44889" y="110087"/>
                    <a:pt x="43706" y="109712"/>
                    <a:pt x="42919" y="108571"/>
                  </a:cubicBezTo>
                  <a:cubicBezTo>
                    <a:pt x="41068" y="105887"/>
                    <a:pt x="39038" y="103361"/>
                    <a:pt x="37664" y="100000"/>
                  </a:cubicBezTo>
                  <a:cubicBezTo>
                    <a:pt x="33314" y="89359"/>
                    <a:pt x="38904" y="102428"/>
                    <a:pt x="33284" y="91428"/>
                  </a:cubicBezTo>
                  <a:cubicBezTo>
                    <a:pt x="32610" y="90109"/>
                    <a:pt x="32325" y="88273"/>
                    <a:pt x="31532" y="87142"/>
                  </a:cubicBezTo>
                  <a:cubicBezTo>
                    <a:pt x="29948" y="84881"/>
                    <a:pt x="28029" y="83333"/>
                    <a:pt x="26277" y="81428"/>
                  </a:cubicBezTo>
                  <a:cubicBezTo>
                    <a:pt x="25401" y="80476"/>
                    <a:pt x="24394" y="79785"/>
                    <a:pt x="23649" y="78571"/>
                  </a:cubicBezTo>
                  <a:cubicBezTo>
                    <a:pt x="22773" y="77142"/>
                    <a:pt x="21999" y="75526"/>
                    <a:pt x="21021" y="74285"/>
                  </a:cubicBezTo>
                  <a:cubicBezTo>
                    <a:pt x="19360" y="72177"/>
                    <a:pt x="17518" y="70476"/>
                    <a:pt x="15766" y="68571"/>
                  </a:cubicBezTo>
                  <a:cubicBezTo>
                    <a:pt x="12052" y="64533"/>
                    <a:pt x="14080" y="66482"/>
                    <a:pt x="9635" y="62857"/>
                  </a:cubicBezTo>
                  <a:cubicBezTo>
                    <a:pt x="9051" y="61428"/>
                    <a:pt x="8705" y="59643"/>
                    <a:pt x="7883" y="58571"/>
                  </a:cubicBezTo>
                  <a:cubicBezTo>
                    <a:pt x="7162" y="57630"/>
                    <a:pt x="6081" y="57816"/>
                    <a:pt x="5255" y="57142"/>
                  </a:cubicBezTo>
                  <a:cubicBezTo>
                    <a:pt x="3274" y="55527"/>
                    <a:pt x="2983" y="54866"/>
                    <a:pt x="1751" y="52857"/>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11" name="Shape 1011"/>
            <p:cNvSpPr/>
            <p:nvPr/>
          </p:nvSpPr>
          <p:spPr>
            <a:xfrm>
              <a:off x="2567800" y="1948913"/>
              <a:ext cx="167365" cy="83509"/>
            </a:xfrm>
            <a:custGeom>
              <a:pathLst>
                <a:path extrusionOk="0" h="120000" w="120000">
                  <a:moveTo>
                    <a:pt x="0" y="0"/>
                  </a:moveTo>
                  <a:cubicBezTo>
                    <a:pt x="4751" y="5714"/>
                    <a:pt x="9210" y="12546"/>
                    <a:pt x="14255" y="17142"/>
                  </a:cubicBezTo>
                  <a:cubicBezTo>
                    <a:pt x="19728" y="22127"/>
                    <a:pt x="25660" y="24761"/>
                    <a:pt x="31362" y="28571"/>
                  </a:cubicBezTo>
                  <a:cubicBezTo>
                    <a:pt x="34214" y="30476"/>
                    <a:pt x="37415" y="30944"/>
                    <a:pt x="39916" y="34285"/>
                  </a:cubicBezTo>
                  <a:lnTo>
                    <a:pt x="48470" y="45714"/>
                  </a:lnTo>
                  <a:cubicBezTo>
                    <a:pt x="50370" y="51428"/>
                    <a:pt x="51540" y="58460"/>
                    <a:pt x="54172" y="62857"/>
                  </a:cubicBezTo>
                  <a:cubicBezTo>
                    <a:pt x="60562" y="73529"/>
                    <a:pt x="69308" y="76155"/>
                    <a:pt x="76981" y="80000"/>
                  </a:cubicBezTo>
                  <a:cubicBezTo>
                    <a:pt x="79832" y="83809"/>
                    <a:pt x="82470" y="88356"/>
                    <a:pt x="85535" y="91428"/>
                  </a:cubicBezTo>
                  <a:cubicBezTo>
                    <a:pt x="88223" y="94122"/>
                    <a:pt x="91461" y="94217"/>
                    <a:pt x="94088" y="97142"/>
                  </a:cubicBezTo>
                  <a:cubicBezTo>
                    <a:pt x="100079" y="103813"/>
                    <a:pt x="111195" y="120000"/>
                    <a:pt x="111195" y="120000"/>
                  </a:cubicBezTo>
                  <a:cubicBezTo>
                    <a:pt x="114047" y="118095"/>
                    <a:pt x="118633" y="119878"/>
                    <a:pt x="119749" y="114285"/>
                  </a:cubicBezTo>
                  <a:cubicBezTo>
                    <a:pt x="121409" y="105967"/>
                    <a:pt x="114400" y="79422"/>
                    <a:pt x="111195" y="74285"/>
                  </a:cubicBezTo>
                  <a:cubicBezTo>
                    <a:pt x="108849" y="70522"/>
                    <a:pt x="105269" y="71496"/>
                    <a:pt x="102642" y="68571"/>
                  </a:cubicBezTo>
                  <a:cubicBezTo>
                    <a:pt x="96651" y="61900"/>
                    <a:pt x="91237" y="53333"/>
                    <a:pt x="85535" y="45714"/>
                  </a:cubicBezTo>
                  <a:cubicBezTo>
                    <a:pt x="82684" y="41904"/>
                    <a:pt x="80232" y="36457"/>
                    <a:pt x="76981" y="34285"/>
                  </a:cubicBezTo>
                  <a:cubicBezTo>
                    <a:pt x="55482" y="19922"/>
                    <a:pt x="81983" y="39297"/>
                    <a:pt x="59874" y="17142"/>
                  </a:cubicBezTo>
                  <a:cubicBezTo>
                    <a:pt x="57186" y="14449"/>
                    <a:pt x="54009" y="14122"/>
                    <a:pt x="51321" y="11428"/>
                  </a:cubicBezTo>
                  <a:cubicBezTo>
                    <a:pt x="48256" y="8356"/>
                    <a:pt x="42767" y="0"/>
                    <a:pt x="42767" y="0"/>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12" name="Shape 1012"/>
            <p:cNvSpPr/>
            <p:nvPr/>
          </p:nvSpPr>
          <p:spPr>
            <a:xfrm>
              <a:off x="2575752" y="1917100"/>
              <a:ext cx="274383" cy="123274"/>
            </a:xfrm>
            <a:custGeom>
              <a:pathLst>
                <a:path extrusionOk="0" h="120000" w="120000">
                  <a:moveTo>
                    <a:pt x="0" y="0"/>
                  </a:moveTo>
                  <a:cubicBezTo>
                    <a:pt x="7136" y="12708"/>
                    <a:pt x="13208" y="25737"/>
                    <a:pt x="22608" y="30967"/>
                  </a:cubicBezTo>
                  <a:cubicBezTo>
                    <a:pt x="24927" y="32258"/>
                    <a:pt x="27221" y="33795"/>
                    <a:pt x="29565" y="34838"/>
                  </a:cubicBezTo>
                  <a:cubicBezTo>
                    <a:pt x="33023" y="36378"/>
                    <a:pt x="36557" y="37006"/>
                    <a:pt x="40000" y="38709"/>
                  </a:cubicBezTo>
                  <a:cubicBezTo>
                    <a:pt x="41789" y="39594"/>
                    <a:pt x="43478" y="41290"/>
                    <a:pt x="45217" y="42580"/>
                  </a:cubicBezTo>
                  <a:cubicBezTo>
                    <a:pt x="47536" y="46451"/>
                    <a:pt x="49973" y="49995"/>
                    <a:pt x="52173" y="54193"/>
                  </a:cubicBezTo>
                  <a:cubicBezTo>
                    <a:pt x="54041" y="57756"/>
                    <a:pt x="55449" y="62445"/>
                    <a:pt x="57391" y="65806"/>
                  </a:cubicBezTo>
                  <a:cubicBezTo>
                    <a:pt x="60690" y="71518"/>
                    <a:pt x="67826" y="81290"/>
                    <a:pt x="67826" y="81290"/>
                  </a:cubicBezTo>
                  <a:cubicBezTo>
                    <a:pt x="68985" y="85161"/>
                    <a:pt x="69826" y="89613"/>
                    <a:pt x="71304" y="92903"/>
                  </a:cubicBezTo>
                  <a:cubicBezTo>
                    <a:pt x="76288" y="103996"/>
                    <a:pt x="76081" y="98219"/>
                    <a:pt x="81739" y="104516"/>
                  </a:cubicBezTo>
                  <a:cubicBezTo>
                    <a:pt x="83608" y="106596"/>
                    <a:pt x="85046" y="110368"/>
                    <a:pt x="86956" y="112258"/>
                  </a:cubicBezTo>
                  <a:cubicBezTo>
                    <a:pt x="90306" y="115572"/>
                    <a:pt x="97391" y="120000"/>
                    <a:pt x="97391" y="120000"/>
                  </a:cubicBezTo>
                  <a:cubicBezTo>
                    <a:pt x="106295" y="117522"/>
                    <a:pt x="111879" y="123903"/>
                    <a:pt x="114782" y="104516"/>
                  </a:cubicBezTo>
                  <a:cubicBezTo>
                    <a:pt x="115897" y="97070"/>
                    <a:pt x="115666" y="88904"/>
                    <a:pt x="116521" y="81290"/>
                  </a:cubicBezTo>
                  <a:cubicBezTo>
                    <a:pt x="117410" y="73373"/>
                    <a:pt x="120000" y="58064"/>
                    <a:pt x="120000" y="58064"/>
                  </a:cubicBezTo>
                  <a:cubicBezTo>
                    <a:pt x="119420" y="52903"/>
                    <a:pt x="119586" y="47007"/>
                    <a:pt x="118260" y="42580"/>
                  </a:cubicBezTo>
                  <a:cubicBezTo>
                    <a:pt x="116334" y="36148"/>
                    <a:pt x="110802" y="33175"/>
                    <a:pt x="107826" y="30967"/>
                  </a:cubicBezTo>
                  <a:cubicBezTo>
                    <a:pt x="107246" y="27096"/>
                    <a:pt x="107578" y="21726"/>
                    <a:pt x="106086" y="19354"/>
                  </a:cubicBezTo>
                  <a:cubicBezTo>
                    <a:pt x="103103" y="14611"/>
                    <a:pt x="95652" y="11612"/>
                    <a:pt x="95652" y="11612"/>
                  </a:cubicBezTo>
                  <a:cubicBezTo>
                    <a:pt x="65891" y="16344"/>
                    <a:pt x="61578" y="19018"/>
                    <a:pt x="26086" y="11612"/>
                  </a:cubicBezTo>
                  <a:cubicBezTo>
                    <a:pt x="22436" y="10851"/>
                    <a:pt x="19130" y="6451"/>
                    <a:pt x="15652" y="3870"/>
                  </a:cubicBezTo>
                  <a:cubicBezTo>
                    <a:pt x="13913" y="2580"/>
                    <a:pt x="11960" y="2263"/>
                    <a:pt x="10434" y="0"/>
                  </a:cubicBezTo>
                  <a:lnTo>
                    <a:pt x="0" y="0"/>
                  </a:lnTo>
                  <a:close/>
                </a:path>
              </a:pathLst>
            </a:cu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1013" name="Shape 1013"/>
            <p:cNvCxnSpPr>
              <a:stCxn id="1010" idx="2"/>
              <a:endCxn id="1010" idx="23"/>
            </p:cNvCxnSpPr>
            <p:nvPr/>
          </p:nvCxnSpPr>
          <p:spPr>
            <a:xfrm flipH="1" rot="10800000">
              <a:off x="2217859" y="1634633"/>
              <a:ext cx="469200" cy="55800"/>
            </a:xfrm>
            <a:prstGeom prst="straightConnector1">
              <a:avLst/>
            </a:prstGeom>
            <a:noFill/>
            <a:ln cap="flat" cmpd="sng" w="9525">
              <a:solidFill>
                <a:schemeClr val="dk1"/>
              </a:solidFill>
              <a:prstDash val="solid"/>
              <a:round/>
              <a:headEnd len="med" w="med" type="none"/>
              <a:tailEnd len="med" w="med" type="none"/>
            </a:ln>
          </p:spPr>
        </p:cxnSp>
        <p:cxnSp>
          <p:nvCxnSpPr>
            <p:cNvPr id="1014" name="Shape 1014"/>
            <p:cNvCxnSpPr>
              <a:stCxn id="1010" idx="1"/>
              <a:endCxn id="1010" idx="24"/>
            </p:cNvCxnSpPr>
            <p:nvPr/>
          </p:nvCxnSpPr>
          <p:spPr>
            <a:xfrm flipH="1" rot="10800000">
              <a:off x="2205931" y="1670708"/>
              <a:ext cx="501000" cy="23700"/>
            </a:xfrm>
            <a:prstGeom prst="straightConnector1">
              <a:avLst/>
            </a:prstGeom>
            <a:noFill/>
            <a:ln cap="flat" cmpd="sng" w="9525">
              <a:solidFill>
                <a:schemeClr val="dk1"/>
              </a:solidFill>
              <a:prstDash val="solid"/>
              <a:round/>
              <a:headEnd len="med" w="med" type="none"/>
              <a:tailEnd len="med" w="med" type="none"/>
            </a:ln>
          </p:spPr>
        </p:cxnSp>
        <p:cxnSp>
          <p:nvCxnSpPr>
            <p:cNvPr id="1015" name="Shape 1015"/>
            <p:cNvCxnSpPr>
              <a:endCxn id="1010" idx="20"/>
            </p:cNvCxnSpPr>
            <p:nvPr/>
          </p:nvCxnSpPr>
          <p:spPr>
            <a:xfrm flipH="1" rot="10800000">
              <a:off x="2182246" y="1607005"/>
              <a:ext cx="413400" cy="105300"/>
            </a:xfrm>
            <a:prstGeom prst="straightConnector1">
              <a:avLst/>
            </a:prstGeom>
            <a:noFill/>
            <a:ln cap="flat" cmpd="sng" w="9525">
              <a:solidFill>
                <a:schemeClr val="dk1"/>
              </a:solidFill>
              <a:prstDash val="solid"/>
              <a:round/>
              <a:headEnd len="med" w="med" type="none"/>
              <a:tailEnd len="med" w="med" type="none"/>
            </a:ln>
          </p:spPr>
        </p:cxnSp>
        <p:cxnSp>
          <p:nvCxnSpPr>
            <p:cNvPr id="1016" name="Shape 1016"/>
            <p:cNvCxnSpPr>
              <a:endCxn id="1010" idx="25"/>
            </p:cNvCxnSpPr>
            <p:nvPr/>
          </p:nvCxnSpPr>
          <p:spPr>
            <a:xfrm flipH="1" rot="10800000">
              <a:off x="2182246" y="1698259"/>
              <a:ext cx="540600" cy="18600"/>
            </a:xfrm>
            <a:prstGeom prst="straightConnector1">
              <a:avLst/>
            </a:prstGeom>
            <a:noFill/>
            <a:ln cap="flat" cmpd="sng" w="9525">
              <a:solidFill>
                <a:schemeClr val="dk1"/>
              </a:solidFill>
              <a:prstDash val="solid"/>
              <a:round/>
              <a:headEnd len="med" w="med" type="none"/>
              <a:tailEnd len="med" w="med" type="none"/>
            </a:ln>
          </p:spPr>
        </p:cxnSp>
        <p:cxnSp>
          <p:nvCxnSpPr>
            <p:cNvPr id="1017" name="Shape 1017"/>
            <p:cNvCxnSpPr>
              <a:endCxn id="1010" idx="28"/>
            </p:cNvCxnSpPr>
            <p:nvPr/>
          </p:nvCxnSpPr>
          <p:spPr>
            <a:xfrm>
              <a:off x="2188827" y="1735991"/>
              <a:ext cx="486300" cy="38100"/>
            </a:xfrm>
            <a:prstGeom prst="straightConnector1">
              <a:avLst/>
            </a:prstGeom>
            <a:noFill/>
            <a:ln cap="flat" cmpd="sng" w="9525">
              <a:solidFill>
                <a:schemeClr val="dk1"/>
              </a:solidFill>
              <a:prstDash val="solid"/>
              <a:round/>
              <a:headEnd len="med" w="med" type="none"/>
              <a:tailEnd len="med" w="med" type="none"/>
            </a:ln>
          </p:spPr>
        </p:cxnSp>
        <p:cxnSp>
          <p:nvCxnSpPr>
            <p:cNvPr id="1018" name="Shape 1018"/>
            <p:cNvCxnSpPr>
              <a:endCxn id="1010" idx="27"/>
            </p:cNvCxnSpPr>
            <p:nvPr/>
          </p:nvCxnSpPr>
          <p:spPr>
            <a:xfrm>
              <a:off x="2182246" y="1722176"/>
              <a:ext cx="496800" cy="15900"/>
            </a:xfrm>
            <a:prstGeom prst="straightConnector1">
              <a:avLst/>
            </a:prstGeom>
            <a:noFill/>
            <a:ln cap="flat" cmpd="sng" w="9525">
              <a:solidFill>
                <a:schemeClr val="dk1"/>
              </a:solidFill>
              <a:prstDash val="solid"/>
              <a:round/>
              <a:headEnd len="med" w="med" type="none"/>
              <a:tailEnd len="med" w="med" type="none"/>
            </a:ln>
          </p:spPr>
        </p:cxnSp>
        <p:cxnSp>
          <p:nvCxnSpPr>
            <p:cNvPr id="1019" name="Shape 1019"/>
            <p:cNvCxnSpPr>
              <a:endCxn id="1010" idx="31"/>
            </p:cNvCxnSpPr>
            <p:nvPr/>
          </p:nvCxnSpPr>
          <p:spPr>
            <a:xfrm>
              <a:off x="2204030" y="1730165"/>
              <a:ext cx="439200" cy="91500"/>
            </a:xfrm>
            <a:prstGeom prst="straightConnector1">
              <a:avLst/>
            </a:prstGeom>
            <a:noFill/>
            <a:ln cap="flat" cmpd="sng" w="9525">
              <a:solidFill>
                <a:schemeClr val="dk1"/>
              </a:solidFill>
              <a:prstDash val="solid"/>
              <a:round/>
              <a:headEnd len="med" w="med" type="none"/>
              <a:tailEnd len="med" w="med" type="none"/>
            </a:ln>
          </p:spPr>
        </p:cxnSp>
        <p:cxnSp>
          <p:nvCxnSpPr>
            <p:cNvPr id="1020" name="Shape 1020"/>
            <p:cNvCxnSpPr>
              <a:endCxn id="1010" idx="35"/>
            </p:cNvCxnSpPr>
            <p:nvPr/>
          </p:nvCxnSpPr>
          <p:spPr>
            <a:xfrm>
              <a:off x="2188827" y="1733941"/>
              <a:ext cx="375000" cy="131400"/>
            </a:xfrm>
            <a:prstGeom prst="straightConnector1">
              <a:avLst/>
            </a:prstGeom>
            <a:noFill/>
            <a:ln cap="flat" cmpd="sng" w="9525">
              <a:solidFill>
                <a:schemeClr val="dk1"/>
              </a:solidFill>
              <a:prstDash val="solid"/>
              <a:round/>
              <a:headEnd len="med" w="med" type="none"/>
              <a:tailEnd len="med" w="med" type="none"/>
            </a:ln>
          </p:spPr>
        </p:cxnSp>
        <p:cxnSp>
          <p:nvCxnSpPr>
            <p:cNvPr id="1021" name="Shape 1021"/>
            <p:cNvCxnSpPr>
              <a:endCxn id="1010" idx="39"/>
            </p:cNvCxnSpPr>
            <p:nvPr/>
          </p:nvCxnSpPr>
          <p:spPr>
            <a:xfrm>
              <a:off x="2192805" y="1733941"/>
              <a:ext cx="315300" cy="163200"/>
            </a:xfrm>
            <a:prstGeom prst="straightConnector1">
              <a:avLst/>
            </a:prstGeom>
            <a:noFill/>
            <a:ln cap="flat" cmpd="sng" w="9525">
              <a:solidFill>
                <a:schemeClr val="dk1"/>
              </a:solidFill>
              <a:prstDash val="solid"/>
              <a:round/>
              <a:headEnd len="med" w="med" type="none"/>
              <a:tailEnd len="med" w="med" type="none"/>
            </a:ln>
          </p:spPr>
        </p:cxnSp>
        <p:cxnSp>
          <p:nvCxnSpPr>
            <p:cNvPr id="1022" name="Shape 1022"/>
            <p:cNvCxnSpPr>
              <a:endCxn id="1012" idx="12"/>
            </p:cNvCxnSpPr>
            <p:nvPr/>
          </p:nvCxnSpPr>
          <p:spPr>
            <a:xfrm>
              <a:off x="2623546" y="1929030"/>
              <a:ext cx="214800" cy="95400"/>
            </a:xfrm>
            <a:prstGeom prst="straightConnector1">
              <a:avLst/>
            </a:prstGeom>
            <a:noFill/>
            <a:ln cap="flat" cmpd="sng" w="9525">
              <a:solidFill>
                <a:schemeClr val="dk1"/>
              </a:solidFill>
              <a:prstDash val="solid"/>
              <a:round/>
              <a:headEnd len="med" w="med" type="none"/>
              <a:tailEnd len="med" w="med" type="none"/>
            </a:ln>
          </p:spPr>
        </p:cxnSp>
        <p:cxnSp>
          <p:nvCxnSpPr>
            <p:cNvPr id="1023" name="Shape 1023"/>
            <p:cNvCxnSpPr>
              <a:stCxn id="1012" idx="20"/>
              <a:endCxn id="1012" idx="15"/>
            </p:cNvCxnSpPr>
            <p:nvPr/>
          </p:nvCxnSpPr>
          <p:spPr>
            <a:xfrm>
              <a:off x="2611541" y="1921075"/>
              <a:ext cx="234600" cy="39900"/>
            </a:xfrm>
            <a:prstGeom prst="straightConnector1">
              <a:avLst/>
            </a:prstGeom>
            <a:noFill/>
            <a:ln cap="flat" cmpd="sng" w="9525">
              <a:solidFill>
                <a:schemeClr val="dk1"/>
              </a:solidFill>
              <a:prstDash val="solid"/>
              <a:round/>
              <a:headEnd len="med" w="med" type="none"/>
              <a:tailEnd len="med" w="med" type="none"/>
            </a:ln>
          </p:spPr>
        </p:cxnSp>
        <p:cxnSp>
          <p:nvCxnSpPr>
            <p:cNvPr id="1024" name="Shape 1024"/>
            <p:cNvCxnSpPr>
              <a:endCxn id="1012" idx="13"/>
            </p:cNvCxnSpPr>
            <p:nvPr/>
          </p:nvCxnSpPr>
          <p:spPr>
            <a:xfrm>
              <a:off x="2615517" y="1921075"/>
              <a:ext cx="226800" cy="79500"/>
            </a:xfrm>
            <a:prstGeom prst="straightConnector1">
              <a:avLst/>
            </a:prstGeom>
            <a:noFill/>
            <a:ln cap="flat" cmpd="sng" w="9525">
              <a:solidFill>
                <a:schemeClr val="dk1"/>
              </a:solidFill>
              <a:prstDash val="solid"/>
              <a:round/>
              <a:headEnd len="med" w="med" type="none"/>
              <a:tailEnd len="med" w="med" type="none"/>
            </a:ln>
          </p:spPr>
        </p:cxnSp>
        <p:sp>
          <p:nvSpPr>
            <p:cNvPr id="1025" name="Shape 1025"/>
            <p:cNvSpPr/>
            <p:nvPr/>
          </p:nvSpPr>
          <p:spPr>
            <a:xfrm>
              <a:off x="1970758" y="1539637"/>
              <a:ext cx="128804" cy="279238"/>
            </a:xfrm>
            <a:custGeom>
              <a:pathLst>
                <a:path extrusionOk="0" h="120000" w="120000">
                  <a:moveTo>
                    <a:pt x="36666" y="0"/>
                  </a:moveTo>
                  <a:cubicBezTo>
                    <a:pt x="41111" y="2562"/>
                    <a:pt x="46229" y="4904"/>
                    <a:pt x="50000" y="7687"/>
                  </a:cubicBezTo>
                  <a:cubicBezTo>
                    <a:pt x="61500" y="16175"/>
                    <a:pt x="42542" y="8982"/>
                    <a:pt x="63333" y="15375"/>
                  </a:cubicBezTo>
                  <a:cubicBezTo>
                    <a:pt x="67777" y="18450"/>
                    <a:pt x="74132" y="21094"/>
                    <a:pt x="76666" y="24601"/>
                  </a:cubicBezTo>
                  <a:cubicBezTo>
                    <a:pt x="82778" y="33058"/>
                    <a:pt x="76327" y="25480"/>
                    <a:pt x="86666" y="33826"/>
                  </a:cubicBezTo>
                  <a:cubicBezTo>
                    <a:pt x="89132" y="35816"/>
                    <a:pt x="90445" y="38111"/>
                    <a:pt x="93333" y="39976"/>
                  </a:cubicBezTo>
                  <a:cubicBezTo>
                    <a:pt x="96073" y="41746"/>
                    <a:pt x="100000" y="43051"/>
                    <a:pt x="103333" y="44589"/>
                  </a:cubicBezTo>
                  <a:cubicBezTo>
                    <a:pt x="105555" y="47664"/>
                    <a:pt x="106101" y="51117"/>
                    <a:pt x="109999" y="53814"/>
                  </a:cubicBezTo>
                  <a:cubicBezTo>
                    <a:pt x="118615" y="59775"/>
                    <a:pt x="115399" y="56674"/>
                    <a:pt x="119999" y="63040"/>
                  </a:cubicBezTo>
                  <a:cubicBezTo>
                    <a:pt x="117777" y="71752"/>
                    <a:pt x="116154" y="80502"/>
                    <a:pt x="113333" y="89178"/>
                  </a:cubicBezTo>
                  <a:cubicBezTo>
                    <a:pt x="112812" y="90781"/>
                    <a:pt x="111948" y="92442"/>
                    <a:pt x="109999" y="93791"/>
                  </a:cubicBezTo>
                  <a:cubicBezTo>
                    <a:pt x="107385" y="95600"/>
                    <a:pt x="103333" y="96866"/>
                    <a:pt x="100000" y="98404"/>
                  </a:cubicBezTo>
                  <a:cubicBezTo>
                    <a:pt x="93510" y="107384"/>
                    <a:pt x="101744" y="99137"/>
                    <a:pt x="86666" y="106091"/>
                  </a:cubicBezTo>
                  <a:cubicBezTo>
                    <a:pt x="83833" y="107398"/>
                    <a:pt x="83259" y="109630"/>
                    <a:pt x="80000" y="110704"/>
                  </a:cubicBezTo>
                  <a:cubicBezTo>
                    <a:pt x="75131" y="112308"/>
                    <a:pt x="68935" y="112810"/>
                    <a:pt x="63333" y="113779"/>
                  </a:cubicBezTo>
                  <a:cubicBezTo>
                    <a:pt x="45352" y="116889"/>
                    <a:pt x="60980" y="113796"/>
                    <a:pt x="36666" y="116854"/>
                  </a:cubicBezTo>
                  <a:cubicBezTo>
                    <a:pt x="5780" y="120740"/>
                    <a:pt x="28133" y="119929"/>
                    <a:pt x="0" y="119929"/>
                  </a:cubicBezTo>
                </a:path>
              </a:pathLst>
            </a:custGeom>
            <a:solidFill>
              <a:schemeClr val="lt1"/>
            </a:solidFill>
            <a:ln cap="flat" cmpd="sng" w="158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cxnSp>
          <p:nvCxnSpPr>
            <p:cNvPr id="1026" name="Shape 1026"/>
            <p:cNvCxnSpPr>
              <a:endCxn id="1008" idx="14"/>
            </p:cNvCxnSpPr>
            <p:nvPr/>
          </p:nvCxnSpPr>
          <p:spPr>
            <a:xfrm>
              <a:off x="3192124" y="1923334"/>
              <a:ext cx="330000" cy="260100"/>
            </a:xfrm>
            <a:prstGeom prst="straightConnector1">
              <a:avLst/>
            </a:prstGeom>
            <a:noFill/>
            <a:ln cap="flat" cmpd="sng" w="9525">
              <a:solidFill>
                <a:schemeClr val="dk1"/>
              </a:solidFill>
              <a:prstDash val="solid"/>
              <a:round/>
              <a:headEnd len="med" w="med" type="none"/>
              <a:tailEnd len="med" w="med" type="none"/>
            </a:ln>
          </p:spPr>
        </p:cxnSp>
        <p:cxnSp>
          <p:nvCxnSpPr>
            <p:cNvPr id="1027" name="Shape 1027"/>
            <p:cNvCxnSpPr>
              <a:endCxn id="1008" idx="17"/>
            </p:cNvCxnSpPr>
            <p:nvPr/>
          </p:nvCxnSpPr>
          <p:spPr>
            <a:xfrm>
              <a:off x="3249371" y="1923334"/>
              <a:ext cx="304500" cy="240300"/>
            </a:xfrm>
            <a:prstGeom prst="straightConnector1">
              <a:avLst/>
            </a:prstGeom>
            <a:noFill/>
            <a:ln cap="flat" cmpd="sng" w="9525">
              <a:solidFill>
                <a:schemeClr val="dk1"/>
              </a:solidFill>
              <a:prstDash val="solid"/>
              <a:round/>
              <a:headEnd len="med" w="med" type="none"/>
              <a:tailEnd len="med" w="med" type="none"/>
            </a:ln>
          </p:spPr>
        </p:cxnSp>
        <p:cxnSp>
          <p:nvCxnSpPr>
            <p:cNvPr id="1028" name="Shape 1028"/>
            <p:cNvCxnSpPr/>
            <p:nvPr/>
          </p:nvCxnSpPr>
          <p:spPr>
            <a:xfrm>
              <a:off x="3291001" y="1901365"/>
              <a:ext cx="304622" cy="240313"/>
            </a:xfrm>
            <a:prstGeom prst="straightConnector1">
              <a:avLst/>
            </a:prstGeom>
            <a:noFill/>
            <a:ln cap="flat" cmpd="sng" w="9525">
              <a:solidFill>
                <a:schemeClr val="dk1"/>
              </a:solidFill>
              <a:prstDash val="solid"/>
              <a:round/>
              <a:headEnd len="med" w="med" type="none"/>
              <a:tailEnd len="med" w="med" type="none"/>
            </a:ln>
          </p:spPr>
        </p:cxnSp>
        <p:cxnSp>
          <p:nvCxnSpPr>
            <p:cNvPr id="1029" name="Shape 1029"/>
            <p:cNvCxnSpPr>
              <a:endCxn id="1008" idx="20"/>
            </p:cNvCxnSpPr>
            <p:nvPr/>
          </p:nvCxnSpPr>
          <p:spPr>
            <a:xfrm>
              <a:off x="3357153" y="1875616"/>
              <a:ext cx="264300" cy="228300"/>
            </a:xfrm>
            <a:prstGeom prst="straightConnector1">
              <a:avLst/>
            </a:prstGeom>
            <a:noFill/>
            <a:ln cap="flat" cmpd="sng" w="9525">
              <a:solidFill>
                <a:schemeClr val="dk1"/>
              </a:solidFill>
              <a:prstDash val="solid"/>
              <a:round/>
              <a:headEnd len="med" w="med" type="none"/>
              <a:tailEnd len="med" w="med" type="none"/>
            </a:ln>
          </p:spPr>
        </p:cxnSp>
        <p:cxnSp>
          <p:nvCxnSpPr>
            <p:cNvPr id="1030" name="Shape 1030"/>
            <p:cNvCxnSpPr>
              <a:endCxn id="1008" idx="22"/>
            </p:cNvCxnSpPr>
            <p:nvPr/>
          </p:nvCxnSpPr>
          <p:spPr>
            <a:xfrm>
              <a:off x="3412617" y="1862557"/>
              <a:ext cx="248700" cy="209700"/>
            </a:xfrm>
            <a:prstGeom prst="straightConnector1">
              <a:avLst/>
            </a:prstGeom>
            <a:noFill/>
            <a:ln cap="flat" cmpd="sng" w="9525">
              <a:solidFill>
                <a:schemeClr val="dk1"/>
              </a:solidFill>
              <a:prstDash val="solid"/>
              <a:round/>
              <a:headEnd len="med" w="med" type="none"/>
              <a:tailEnd len="med" w="med" type="none"/>
            </a:ln>
          </p:spPr>
        </p:cxnSp>
        <p:cxnSp>
          <p:nvCxnSpPr>
            <p:cNvPr id="1031" name="Shape 1031"/>
            <p:cNvCxnSpPr>
              <a:endCxn id="1008" idx="25"/>
            </p:cNvCxnSpPr>
            <p:nvPr/>
          </p:nvCxnSpPr>
          <p:spPr>
            <a:xfrm>
              <a:off x="3469862" y="1857666"/>
              <a:ext cx="223200" cy="190800"/>
            </a:xfrm>
            <a:prstGeom prst="straightConnector1">
              <a:avLst/>
            </a:prstGeom>
            <a:noFill/>
            <a:ln cap="flat" cmpd="sng" w="9525">
              <a:solidFill>
                <a:schemeClr val="dk1"/>
              </a:solidFill>
              <a:prstDash val="solid"/>
              <a:round/>
              <a:headEnd len="med" w="med" type="none"/>
              <a:tailEnd len="med" w="med" type="none"/>
            </a:ln>
          </p:spPr>
        </p:cxnSp>
        <p:cxnSp>
          <p:nvCxnSpPr>
            <p:cNvPr id="1032" name="Shape 1032"/>
            <p:cNvCxnSpPr>
              <a:stCxn id="1003" idx="77"/>
              <a:endCxn id="1008" idx="26"/>
            </p:cNvCxnSpPr>
            <p:nvPr/>
          </p:nvCxnSpPr>
          <p:spPr>
            <a:xfrm>
              <a:off x="3546041" y="1857450"/>
              <a:ext cx="171000" cy="183000"/>
            </a:xfrm>
            <a:prstGeom prst="straightConnector1">
              <a:avLst/>
            </a:prstGeom>
            <a:noFill/>
            <a:ln cap="flat" cmpd="sng" w="9525">
              <a:solidFill>
                <a:schemeClr val="dk1"/>
              </a:solidFill>
              <a:prstDash val="solid"/>
              <a:round/>
              <a:headEnd len="med" w="med" type="none"/>
              <a:tailEnd len="med" w="med" type="none"/>
            </a:ln>
          </p:spPr>
        </p:cxnSp>
        <p:cxnSp>
          <p:nvCxnSpPr>
            <p:cNvPr id="1033" name="Shape 1033"/>
            <p:cNvCxnSpPr>
              <a:endCxn id="1008" idx="27"/>
            </p:cNvCxnSpPr>
            <p:nvPr/>
          </p:nvCxnSpPr>
          <p:spPr>
            <a:xfrm>
              <a:off x="3581517" y="1849498"/>
              <a:ext cx="163200" cy="159000"/>
            </a:xfrm>
            <a:prstGeom prst="straightConnector1">
              <a:avLst/>
            </a:prstGeom>
            <a:noFill/>
            <a:ln cap="flat" cmpd="sng" w="9525">
              <a:solidFill>
                <a:schemeClr val="dk1"/>
              </a:solidFill>
              <a:prstDash val="solid"/>
              <a:round/>
              <a:headEnd len="med" w="med" type="none"/>
              <a:tailEnd len="med" w="med" type="none"/>
            </a:ln>
          </p:spPr>
        </p:cxnSp>
        <p:cxnSp>
          <p:nvCxnSpPr>
            <p:cNvPr id="1034" name="Shape 1034"/>
            <p:cNvCxnSpPr>
              <a:endCxn id="1008" idx="29"/>
            </p:cNvCxnSpPr>
            <p:nvPr/>
          </p:nvCxnSpPr>
          <p:spPr>
            <a:xfrm>
              <a:off x="3621596" y="1827210"/>
              <a:ext cx="162900" cy="173400"/>
            </a:xfrm>
            <a:prstGeom prst="straightConnector1">
              <a:avLst/>
            </a:prstGeom>
            <a:noFill/>
            <a:ln cap="flat" cmpd="sng" w="9525">
              <a:solidFill>
                <a:schemeClr val="dk1"/>
              </a:solidFill>
              <a:prstDash val="solid"/>
              <a:round/>
              <a:headEnd len="med" w="med" type="none"/>
              <a:tailEnd len="med" w="med" type="none"/>
            </a:ln>
          </p:spPr>
        </p:cxnSp>
        <p:cxnSp>
          <p:nvCxnSpPr>
            <p:cNvPr id="1035" name="Shape 1035"/>
            <p:cNvCxnSpPr/>
            <p:nvPr/>
          </p:nvCxnSpPr>
          <p:spPr>
            <a:xfrm>
              <a:off x="3661360" y="1816410"/>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1036" name="Shape 1036"/>
            <p:cNvCxnSpPr/>
            <p:nvPr/>
          </p:nvCxnSpPr>
          <p:spPr>
            <a:xfrm>
              <a:off x="3713341" y="1799673"/>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1037" name="Shape 1037"/>
            <p:cNvCxnSpPr/>
            <p:nvPr/>
          </p:nvCxnSpPr>
          <p:spPr>
            <a:xfrm>
              <a:off x="3751401" y="1778706"/>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1038" name="Shape 1038"/>
            <p:cNvCxnSpPr>
              <a:endCxn id="1008" idx="36"/>
            </p:cNvCxnSpPr>
            <p:nvPr/>
          </p:nvCxnSpPr>
          <p:spPr>
            <a:xfrm>
              <a:off x="3808648" y="1778706"/>
              <a:ext cx="131100" cy="150300"/>
            </a:xfrm>
            <a:prstGeom prst="straightConnector1">
              <a:avLst/>
            </a:prstGeom>
            <a:noFill/>
            <a:ln cap="flat" cmpd="sng" w="9525">
              <a:solidFill>
                <a:schemeClr val="dk1"/>
              </a:solidFill>
              <a:prstDash val="solid"/>
              <a:round/>
              <a:headEnd len="med" w="med" type="none"/>
              <a:tailEnd len="med" w="med" type="none"/>
            </a:ln>
          </p:spPr>
        </p:cxnSp>
        <p:cxnSp>
          <p:nvCxnSpPr>
            <p:cNvPr id="1039" name="Shape 1039"/>
            <p:cNvCxnSpPr/>
            <p:nvPr/>
          </p:nvCxnSpPr>
          <p:spPr>
            <a:xfrm>
              <a:off x="3848905" y="1764058"/>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1040" name="Shape 1040"/>
            <p:cNvCxnSpPr/>
            <p:nvPr/>
          </p:nvCxnSpPr>
          <p:spPr>
            <a:xfrm>
              <a:off x="3879107" y="1743716"/>
              <a:ext cx="131074" cy="150324"/>
            </a:xfrm>
            <a:prstGeom prst="straightConnector1">
              <a:avLst/>
            </a:prstGeom>
            <a:noFill/>
            <a:ln cap="flat" cmpd="sng" w="9525">
              <a:solidFill>
                <a:schemeClr val="dk1"/>
              </a:solidFill>
              <a:prstDash val="solid"/>
              <a:round/>
              <a:headEnd len="med" w="med" type="none"/>
              <a:tailEnd len="med" w="med" type="none"/>
            </a:ln>
          </p:spPr>
        </p:cxnSp>
        <p:cxnSp>
          <p:nvCxnSpPr>
            <p:cNvPr id="1041" name="Shape 1041"/>
            <p:cNvCxnSpPr>
              <a:endCxn id="1008" idx="40"/>
            </p:cNvCxnSpPr>
            <p:nvPr/>
          </p:nvCxnSpPr>
          <p:spPr>
            <a:xfrm>
              <a:off x="3914442" y="1722176"/>
              <a:ext cx="128700" cy="135300"/>
            </a:xfrm>
            <a:prstGeom prst="straightConnector1">
              <a:avLst/>
            </a:prstGeom>
            <a:noFill/>
            <a:ln cap="flat" cmpd="sng" w="9525">
              <a:solidFill>
                <a:schemeClr val="dk1"/>
              </a:solidFill>
              <a:prstDash val="solid"/>
              <a:round/>
              <a:headEnd len="med" w="med" type="none"/>
              <a:tailEnd len="med" w="med" type="none"/>
            </a:ln>
          </p:spPr>
        </p:cxnSp>
        <p:cxnSp>
          <p:nvCxnSpPr>
            <p:cNvPr id="1042" name="Shape 1042"/>
            <p:cNvCxnSpPr>
              <a:endCxn id="1008" idx="42"/>
            </p:cNvCxnSpPr>
            <p:nvPr/>
          </p:nvCxnSpPr>
          <p:spPr>
            <a:xfrm>
              <a:off x="3971687" y="1722176"/>
              <a:ext cx="115200" cy="119400"/>
            </a:xfrm>
            <a:prstGeom prst="straightConnector1">
              <a:avLst/>
            </a:prstGeom>
            <a:noFill/>
            <a:ln cap="flat" cmpd="sng" w="9525">
              <a:solidFill>
                <a:schemeClr val="dk1"/>
              </a:solidFill>
              <a:prstDash val="solid"/>
              <a:round/>
              <a:headEnd len="med" w="med" type="none"/>
              <a:tailEnd len="med" w="med" type="none"/>
            </a:ln>
          </p:spPr>
        </p:cxnSp>
        <p:cxnSp>
          <p:nvCxnSpPr>
            <p:cNvPr id="1043" name="Shape 1043"/>
            <p:cNvCxnSpPr>
              <a:endCxn id="1008" idx="44"/>
            </p:cNvCxnSpPr>
            <p:nvPr/>
          </p:nvCxnSpPr>
          <p:spPr>
            <a:xfrm>
              <a:off x="3979978" y="1722176"/>
              <a:ext cx="130800" cy="87600"/>
            </a:xfrm>
            <a:prstGeom prst="straightConnector1">
              <a:avLst/>
            </a:prstGeom>
            <a:noFill/>
            <a:ln cap="flat" cmpd="sng" w="9525">
              <a:solidFill>
                <a:schemeClr val="dk1"/>
              </a:solidFill>
              <a:prstDash val="solid"/>
              <a:round/>
              <a:headEnd len="med" w="med" type="none"/>
              <a:tailEnd len="med" w="med" type="none"/>
            </a:ln>
          </p:spPr>
        </p:cxnSp>
        <p:cxnSp>
          <p:nvCxnSpPr>
            <p:cNvPr id="1044" name="Shape 1044"/>
            <p:cNvCxnSpPr>
              <a:stCxn id="1003" idx="208"/>
              <a:endCxn id="1007" idx="1"/>
            </p:cNvCxnSpPr>
            <p:nvPr/>
          </p:nvCxnSpPr>
          <p:spPr>
            <a:xfrm flipH="1" rot="10800000">
              <a:off x="3542064" y="1304791"/>
              <a:ext cx="91500" cy="35700"/>
            </a:xfrm>
            <a:prstGeom prst="straightConnector1">
              <a:avLst/>
            </a:prstGeom>
            <a:noFill/>
            <a:ln cap="flat" cmpd="sng" w="9525">
              <a:solidFill>
                <a:schemeClr val="dk1"/>
              </a:solidFill>
              <a:prstDash val="solid"/>
              <a:round/>
              <a:headEnd len="med" w="med" type="none"/>
              <a:tailEnd len="med" w="med" type="none"/>
            </a:ln>
          </p:spPr>
        </p:cxnSp>
        <p:cxnSp>
          <p:nvCxnSpPr>
            <p:cNvPr id="1045" name="Shape 1045"/>
            <p:cNvCxnSpPr>
              <a:stCxn id="1003" idx="206"/>
              <a:endCxn id="1007" idx="3"/>
            </p:cNvCxnSpPr>
            <p:nvPr/>
          </p:nvCxnSpPr>
          <p:spPr>
            <a:xfrm flipH="1" rot="10800000">
              <a:off x="3581830" y="1288904"/>
              <a:ext cx="167100" cy="83400"/>
            </a:xfrm>
            <a:prstGeom prst="straightConnector1">
              <a:avLst/>
            </a:prstGeom>
            <a:noFill/>
            <a:ln cap="flat" cmpd="sng" w="9525">
              <a:solidFill>
                <a:schemeClr val="dk1"/>
              </a:solidFill>
              <a:prstDash val="solid"/>
              <a:round/>
              <a:headEnd len="med" w="med" type="none"/>
              <a:tailEnd len="med" w="med" type="none"/>
            </a:ln>
          </p:spPr>
        </p:cxnSp>
        <p:cxnSp>
          <p:nvCxnSpPr>
            <p:cNvPr id="1046" name="Shape 1046"/>
            <p:cNvCxnSpPr>
              <a:endCxn id="1007" idx="5"/>
            </p:cNvCxnSpPr>
            <p:nvPr/>
          </p:nvCxnSpPr>
          <p:spPr>
            <a:xfrm flipH="1" rot="10800000">
              <a:off x="3626121" y="1272958"/>
              <a:ext cx="186300" cy="109200"/>
            </a:xfrm>
            <a:prstGeom prst="straightConnector1">
              <a:avLst/>
            </a:prstGeom>
            <a:noFill/>
            <a:ln cap="flat" cmpd="sng" w="9525">
              <a:solidFill>
                <a:schemeClr val="dk1"/>
              </a:solidFill>
              <a:prstDash val="solid"/>
              <a:round/>
              <a:headEnd len="med" w="med" type="none"/>
              <a:tailEnd len="med" w="med" type="none"/>
            </a:ln>
          </p:spPr>
        </p:cxnSp>
        <p:cxnSp>
          <p:nvCxnSpPr>
            <p:cNvPr id="1047" name="Shape 1047"/>
            <p:cNvCxnSpPr/>
            <p:nvPr/>
          </p:nvCxnSpPr>
          <p:spPr>
            <a:xfrm flipH="1" rot="10800000">
              <a:off x="3639076" y="1272888"/>
              <a:ext cx="230641" cy="131228"/>
            </a:xfrm>
            <a:prstGeom prst="straightConnector1">
              <a:avLst/>
            </a:prstGeom>
            <a:noFill/>
            <a:ln cap="flat" cmpd="sng" w="9525">
              <a:solidFill>
                <a:schemeClr val="dk1"/>
              </a:solidFill>
              <a:prstDash val="solid"/>
              <a:round/>
              <a:headEnd len="med" w="med" type="none"/>
              <a:tailEnd len="med" w="med" type="none"/>
            </a:ln>
          </p:spPr>
        </p:cxnSp>
        <p:cxnSp>
          <p:nvCxnSpPr>
            <p:cNvPr id="1048" name="Shape 1048"/>
            <p:cNvCxnSpPr>
              <a:endCxn id="1007" idx="7"/>
            </p:cNvCxnSpPr>
            <p:nvPr/>
          </p:nvCxnSpPr>
          <p:spPr>
            <a:xfrm flipH="1" rot="10800000">
              <a:off x="3683369" y="1272970"/>
              <a:ext cx="288300" cy="141000"/>
            </a:xfrm>
            <a:prstGeom prst="straightConnector1">
              <a:avLst/>
            </a:prstGeom>
            <a:noFill/>
            <a:ln cap="flat" cmpd="sng" w="9525">
              <a:solidFill>
                <a:schemeClr val="dk1"/>
              </a:solidFill>
              <a:prstDash val="solid"/>
              <a:round/>
              <a:headEnd len="med" w="med" type="none"/>
              <a:tailEnd len="med" w="med" type="none"/>
            </a:ln>
          </p:spPr>
        </p:cxnSp>
        <p:cxnSp>
          <p:nvCxnSpPr>
            <p:cNvPr id="1049" name="Shape 1049"/>
            <p:cNvCxnSpPr>
              <a:endCxn id="1007" idx="10"/>
            </p:cNvCxnSpPr>
            <p:nvPr/>
          </p:nvCxnSpPr>
          <p:spPr>
            <a:xfrm flipH="1" rot="10800000">
              <a:off x="3703114" y="1320679"/>
              <a:ext cx="288300" cy="109200"/>
            </a:xfrm>
            <a:prstGeom prst="straightConnector1">
              <a:avLst/>
            </a:prstGeom>
            <a:noFill/>
            <a:ln cap="flat" cmpd="sng" w="9525">
              <a:solidFill>
                <a:schemeClr val="dk1"/>
              </a:solidFill>
              <a:prstDash val="solid"/>
              <a:round/>
              <a:headEnd len="med" w="med" type="none"/>
              <a:tailEnd len="med" w="med" type="none"/>
            </a:ln>
          </p:spPr>
        </p:cxnSp>
        <p:cxnSp>
          <p:nvCxnSpPr>
            <p:cNvPr id="1050" name="Shape 1050"/>
            <p:cNvCxnSpPr/>
            <p:nvPr/>
          </p:nvCxnSpPr>
          <p:spPr>
            <a:xfrm flipH="1" rot="10800000">
              <a:off x="3717032" y="1375242"/>
              <a:ext cx="274383" cy="78507"/>
            </a:xfrm>
            <a:prstGeom prst="straightConnector1">
              <a:avLst/>
            </a:prstGeom>
            <a:noFill/>
            <a:ln cap="flat" cmpd="sng" w="9525">
              <a:solidFill>
                <a:schemeClr val="dk1"/>
              </a:solidFill>
              <a:prstDash val="solid"/>
              <a:round/>
              <a:headEnd len="med" w="med" type="none"/>
              <a:tailEnd len="med" w="med" type="none"/>
            </a:ln>
          </p:spPr>
        </p:cxnSp>
        <p:cxnSp>
          <p:nvCxnSpPr>
            <p:cNvPr id="1051" name="Shape 1051"/>
            <p:cNvCxnSpPr>
              <a:endCxn id="1007" idx="11"/>
            </p:cNvCxnSpPr>
            <p:nvPr/>
          </p:nvCxnSpPr>
          <p:spPr>
            <a:xfrm flipH="1" rot="10800000">
              <a:off x="3741916" y="1428111"/>
              <a:ext cx="245400" cy="54600"/>
            </a:xfrm>
            <a:prstGeom prst="straightConnector1">
              <a:avLst/>
            </a:prstGeom>
            <a:noFill/>
            <a:ln cap="flat" cmpd="sng" w="9525">
              <a:solidFill>
                <a:schemeClr val="dk1"/>
              </a:solidFill>
              <a:prstDash val="solid"/>
              <a:round/>
              <a:headEnd len="med" w="med" type="none"/>
              <a:tailEnd len="med" w="med" type="none"/>
            </a:ln>
          </p:spPr>
        </p:cxnSp>
        <p:cxnSp>
          <p:nvCxnSpPr>
            <p:cNvPr id="1052" name="Shape 1052"/>
            <p:cNvCxnSpPr>
              <a:endCxn id="1007" idx="13"/>
            </p:cNvCxnSpPr>
            <p:nvPr/>
          </p:nvCxnSpPr>
          <p:spPr>
            <a:xfrm flipH="1" rot="10800000">
              <a:off x="3788187" y="1463879"/>
              <a:ext cx="187200" cy="42600"/>
            </a:xfrm>
            <a:prstGeom prst="straightConnector1">
              <a:avLst/>
            </a:prstGeom>
            <a:noFill/>
            <a:ln cap="flat" cmpd="sng" w="9525">
              <a:solidFill>
                <a:schemeClr val="dk1"/>
              </a:solidFill>
              <a:prstDash val="solid"/>
              <a:round/>
              <a:headEnd len="med" w="med" type="none"/>
              <a:tailEnd len="med" w="med" type="none"/>
            </a:ln>
          </p:spPr>
        </p:cxnSp>
        <p:cxnSp>
          <p:nvCxnSpPr>
            <p:cNvPr id="1053" name="Shape 1053"/>
            <p:cNvCxnSpPr>
              <a:endCxn id="1007" idx="14"/>
            </p:cNvCxnSpPr>
            <p:nvPr/>
          </p:nvCxnSpPr>
          <p:spPr>
            <a:xfrm flipH="1" rot="10800000">
              <a:off x="3824401" y="1519512"/>
              <a:ext cx="139200" cy="3900"/>
            </a:xfrm>
            <a:prstGeom prst="straightConnector1">
              <a:avLst/>
            </a:prstGeom>
            <a:noFill/>
            <a:ln cap="flat" cmpd="sng" w="9525">
              <a:solidFill>
                <a:schemeClr val="dk1"/>
              </a:solidFill>
              <a:prstDash val="solid"/>
              <a:round/>
              <a:headEnd len="med" w="med" type="none"/>
              <a:tailEnd len="med" w="med" type="none"/>
            </a:ln>
          </p:spPr>
        </p:cxnSp>
        <p:cxnSp>
          <p:nvCxnSpPr>
            <p:cNvPr id="1054" name="Shape 1054"/>
            <p:cNvCxnSpPr/>
            <p:nvPr/>
          </p:nvCxnSpPr>
          <p:spPr>
            <a:xfrm>
              <a:off x="4494455" y="1917602"/>
              <a:ext cx="163039" cy="173395"/>
            </a:xfrm>
            <a:prstGeom prst="straightConnector1">
              <a:avLst/>
            </a:prstGeom>
            <a:noFill/>
            <a:ln cap="flat" cmpd="sng" w="9525">
              <a:solidFill>
                <a:schemeClr val="dk1"/>
              </a:solidFill>
              <a:prstDash val="solid"/>
              <a:round/>
              <a:headEnd len="med" w="med" type="none"/>
              <a:tailEnd len="med" w="med" type="none"/>
            </a:ln>
          </p:spPr>
        </p:cxnSp>
        <p:cxnSp>
          <p:nvCxnSpPr>
            <p:cNvPr id="1055" name="Shape 1055"/>
            <p:cNvCxnSpPr>
              <a:endCxn id="1003" idx="136"/>
            </p:cNvCxnSpPr>
            <p:nvPr/>
          </p:nvCxnSpPr>
          <p:spPr>
            <a:xfrm>
              <a:off x="4514339" y="1893072"/>
              <a:ext cx="153000" cy="103500"/>
            </a:xfrm>
            <a:prstGeom prst="straightConnector1">
              <a:avLst/>
            </a:prstGeom>
            <a:noFill/>
            <a:ln cap="flat" cmpd="sng" w="9525">
              <a:solidFill>
                <a:schemeClr val="dk1"/>
              </a:solidFill>
              <a:prstDash val="solid"/>
              <a:round/>
              <a:headEnd len="med" w="med" type="none"/>
              <a:tailEnd len="med" w="med" type="none"/>
            </a:ln>
          </p:spPr>
        </p:cxnSp>
        <p:cxnSp>
          <p:nvCxnSpPr>
            <p:cNvPr id="1056" name="Shape 1056"/>
            <p:cNvCxnSpPr>
              <a:stCxn id="1009" idx="4"/>
            </p:cNvCxnSpPr>
            <p:nvPr/>
          </p:nvCxnSpPr>
          <p:spPr>
            <a:xfrm>
              <a:off x="4516326" y="1865402"/>
              <a:ext cx="151200" cy="63600"/>
            </a:xfrm>
            <a:prstGeom prst="straightConnector1">
              <a:avLst/>
            </a:prstGeom>
            <a:noFill/>
            <a:ln cap="flat" cmpd="sng" w="9525">
              <a:solidFill>
                <a:schemeClr val="dk1"/>
              </a:solidFill>
              <a:prstDash val="solid"/>
              <a:round/>
              <a:headEnd len="med" w="med" type="none"/>
              <a:tailEnd len="med" w="med" type="none"/>
            </a:ln>
          </p:spPr>
        </p:cxnSp>
        <p:cxnSp>
          <p:nvCxnSpPr>
            <p:cNvPr id="1057" name="Shape 1057"/>
            <p:cNvCxnSpPr>
              <a:stCxn id="1009" idx="5"/>
              <a:endCxn id="1003" idx="138"/>
            </p:cNvCxnSpPr>
            <p:nvPr/>
          </p:nvCxnSpPr>
          <p:spPr>
            <a:xfrm>
              <a:off x="4512351" y="1825638"/>
              <a:ext cx="151200" cy="39900"/>
            </a:xfrm>
            <a:prstGeom prst="straightConnector1">
              <a:avLst/>
            </a:prstGeom>
            <a:noFill/>
            <a:ln cap="flat" cmpd="sng" w="9525">
              <a:solidFill>
                <a:schemeClr val="dk1"/>
              </a:solidFill>
              <a:prstDash val="solid"/>
              <a:round/>
              <a:headEnd len="med" w="med" type="none"/>
              <a:tailEnd len="med" w="med" type="none"/>
            </a:ln>
          </p:spPr>
        </p:cxnSp>
        <p:cxnSp>
          <p:nvCxnSpPr>
            <p:cNvPr id="1058" name="Shape 1058"/>
            <p:cNvCxnSpPr>
              <a:endCxn id="1003" idx="141"/>
            </p:cNvCxnSpPr>
            <p:nvPr/>
          </p:nvCxnSpPr>
          <p:spPr>
            <a:xfrm>
              <a:off x="4494042" y="1770323"/>
              <a:ext cx="137700" cy="35400"/>
            </a:xfrm>
            <a:prstGeom prst="straightConnector1">
              <a:avLst/>
            </a:prstGeom>
            <a:noFill/>
            <a:ln cap="flat" cmpd="sng" w="9525">
              <a:solidFill>
                <a:schemeClr val="dk1"/>
              </a:solidFill>
              <a:prstDash val="solid"/>
              <a:round/>
              <a:headEnd len="med" w="med" type="none"/>
              <a:tailEnd len="med" w="med" type="none"/>
            </a:ln>
          </p:spPr>
        </p:cxnSp>
        <p:cxnSp>
          <p:nvCxnSpPr>
            <p:cNvPr id="1059" name="Shape 1059"/>
            <p:cNvCxnSpPr/>
            <p:nvPr/>
          </p:nvCxnSpPr>
          <p:spPr>
            <a:xfrm>
              <a:off x="4482485" y="1730557"/>
              <a:ext cx="137607" cy="35432"/>
            </a:xfrm>
            <a:prstGeom prst="straightConnector1">
              <a:avLst/>
            </a:prstGeom>
            <a:noFill/>
            <a:ln cap="flat" cmpd="sng" w="9525">
              <a:solidFill>
                <a:schemeClr val="dk1"/>
              </a:solidFill>
              <a:prstDash val="solid"/>
              <a:round/>
              <a:headEnd len="med" w="med" type="none"/>
              <a:tailEnd len="med" w="med" type="none"/>
            </a:ln>
          </p:spPr>
        </p:cxnSp>
        <p:cxnSp>
          <p:nvCxnSpPr>
            <p:cNvPr id="1060" name="Shape 1060"/>
            <p:cNvCxnSpPr>
              <a:endCxn id="1003" idx="147"/>
            </p:cNvCxnSpPr>
            <p:nvPr/>
          </p:nvCxnSpPr>
          <p:spPr>
            <a:xfrm>
              <a:off x="4534267" y="1694733"/>
              <a:ext cx="141000" cy="19500"/>
            </a:xfrm>
            <a:prstGeom prst="straightConnector1">
              <a:avLst/>
            </a:prstGeom>
            <a:noFill/>
            <a:ln cap="flat" cmpd="sng" w="9525">
              <a:solidFill>
                <a:schemeClr val="dk1"/>
              </a:solidFill>
              <a:prstDash val="solid"/>
              <a:round/>
              <a:headEnd len="med" w="med" type="none"/>
              <a:tailEnd len="med" w="med" type="none"/>
            </a:ln>
          </p:spPr>
        </p:cxnSp>
        <p:cxnSp>
          <p:nvCxnSpPr>
            <p:cNvPr id="1061" name="Shape 1061"/>
            <p:cNvCxnSpPr>
              <a:endCxn id="1003" idx="152"/>
            </p:cNvCxnSpPr>
            <p:nvPr/>
          </p:nvCxnSpPr>
          <p:spPr>
            <a:xfrm>
              <a:off x="4576107" y="1663575"/>
              <a:ext cx="178800" cy="18900"/>
            </a:xfrm>
            <a:prstGeom prst="straightConnector1">
              <a:avLst/>
            </a:prstGeom>
            <a:noFill/>
            <a:ln cap="flat" cmpd="sng" w="9525">
              <a:solidFill>
                <a:schemeClr val="dk1"/>
              </a:solidFill>
              <a:prstDash val="solid"/>
              <a:round/>
              <a:headEnd len="med" w="med" type="none"/>
              <a:tailEnd len="med" w="med" type="none"/>
            </a:ln>
          </p:spPr>
        </p:cxnSp>
        <p:cxnSp>
          <p:nvCxnSpPr>
            <p:cNvPr id="1062" name="Shape 1062"/>
            <p:cNvCxnSpPr>
              <a:endCxn id="1003" idx="155"/>
            </p:cNvCxnSpPr>
            <p:nvPr/>
          </p:nvCxnSpPr>
          <p:spPr>
            <a:xfrm flipH="1" rot="10800000">
              <a:off x="4568089" y="1610966"/>
              <a:ext cx="226500" cy="20100"/>
            </a:xfrm>
            <a:prstGeom prst="straightConnector1">
              <a:avLst/>
            </a:prstGeom>
            <a:noFill/>
            <a:ln cap="flat" cmpd="sng" w="9525">
              <a:solidFill>
                <a:schemeClr val="dk1"/>
              </a:solidFill>
              <a:prstDash val="solid"/>
              <a:round/>
              <a:headEnd len="med" w="med" type="none"/>
              <a:tailEnd len="med" w="med" type="none"/>
            </a:ln>
          </p:spPr>
        </p:cxnSp>
        <p:cxnSp>
          <p:nvCxnSpPr>
            <p:cNvPr id="1063" name="Shape 1063"/>
            <p:cNvCxnSpPr>
              <a:endCxn id="1003" idx="159"/>
            </p:cNvCxnSpPr>
            <p:nvPr/>
          </p:nvCxnSpPr>
          <p:spPr>
            <a:xfrm flipH="1" rot="10800000">
              <a:off x="4568089" y="1523548"/>
              <a:ext cx="218700" cy="69600"/>
            </a:xfrm>
            <a:prstGeom prst="straightConnector1">
              <a:avLst/>
            </a:prstGeom>
            <a:noFill/>
            <a:ln cap="flat" cmpd="sng" w="9525">
              <a:solidFill>
                <a:schemeClr val="dk1"/>
              </a:solidFill>
              <a:prstDash val="solid"/>
              <a:round/>
              <a:headEnd len="med" w="med" type="none"/>
              <a:tailEnd len="med" w="med" type="none"/>
            </a:ln>
          </p:spPr>
        </p:cxnSp>
        <p:sp>
          <p:nvSpPr>
            <p:cNvPr id="1064" name="Shape 1064"/>
            <p:cNvSpPr/>
            <p:nvPr/>
          </p:nvSpPr>
          <p:spPr>
            <a:xfrm>
              <a:off x="2099563" y="12689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65" name="Shape 1065"/>
            <p:cNvSpPr/>
            <p:nvPr/>
          </p:nvSpPr>
          <p:spPr>
            <a:xfrm>
              <a:off x="2275107" y="12510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66" name="Shape 1066"/>
            <p:cNvSpPr/>
            <p:nvPr/>
          </p:nvSpPr>
          <p:spPr>
            <a:xfrm>
              <a:off x="2457456" y="1225166"/>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67" name="Shape 1067"/>
            <p:cNvSpPr/>
            <p:nvPr/>
          </p:nvSpPr>
          <p:spPr>
            <a:xfrm>
              <a:off x="2635324" y="121920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68" name="Shape 1068"/>
            <p:cNvSpPr/>
            <p:nvPr/>
          </p:nvSpPr>
          <p:spPr>
            <a:xfrm>
              <a:off x="2810867" y="1233112"/>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69" name="Shape 1069"/>
            <p:cNvSpPr/>
            <p:nvPr/>
          </p:nvSpPr>
          <p:spPr>
            <a:xfrm>
              <a:off x="2986413"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0" name="Shape 1070"/>
            <p:cNvSpPr/>
            <p:nvPr/>
          </p:nvSpPr>
          <p:spPr>
            <a:xfrm>
              <a:off x="3172701" y="1235104"/>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1" name="Shape 1071"/>
            <p:cNvSpPr/>
            <p:nvPr/>
          </p:nvSpPr>
          <p:spPr>
            <a:xfrm>
              <a:off x="3325014" y="125698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2" name="Shape 1072"/>
            <p:cNvSpPr/>
            <p:nvPr/>
          </p:nvSpPr>
          <p:spPr>
            <a:xfrm>
              <a:off x="3412617" y="1316979"/>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3" name="Shape 1073"/>
            <p:cNvSpPr/>
            <p:nvPr/>
          </p:nvSpPr>
          <p:spPr>
            <a:xfrm>
              <a:off x="3229949" y="1292353"/>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4" name="Shape 1074"/>
            <p:cNvSpPr/>
            <p:nvPr/>
          </p:nvSpPr>
          <p:spPr>
            <a:xfrm rot="169818">
              <a:off x="1547656" y="1888492"/>
              <a:ext cx="132109" cy="14744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5" name="Shape 1075"/>
            <p:cNvSpPr/>
            <p:nvPr/>
          </p:nvSpPr>
          <p:spPr>
            <a:xfrm>
              <a:off x="1970758" y="1311250"/>
              <a:ext cx="118298" cy="75565"/>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6" name="Shape 1076"/>
            <p:cNvSpPr/>
            <p:nvPr/>
          </p:nvSpPr>
          <p:spPr>
            <a:xfrm>
              <a:off x="3973425" y="1559049"/>
              <a:ext cx="419567" cy="245352"/>
            </a:xfrm>
            <a:custGeom>
              <a:pathLst>
                <a:path extrusionOk="0" h="120000" w="120000">
                  <a:moveTo>
                    <a:pt x="272" y="1006"/>
                  </a:moveTo>
                  <a:cubicBezTo>
                    <a:pt x="-750" y="3922"/>
                    <a:pt x="1365" y="12917"/>
                    <a:pt x="2319" y="20255"/>
                  </a:cubicBezTo>
                  <a:cubicBezTo>
                    <a:pt x="2624" y="22602"/>
                    <a:pt x="2938" y="24951"/>
                    <a:pt x="3342" y="27254"/>
                  </a:cubicBezTo>
                  <a:cubicBezTo>
                    <a:pt x="3962" y="30788"/>
                    <a:pt x="5389" y="37754"/>
                    <a:pt x="5389" y="37754"/>
                  </a:cubicBezTo>
                  <a:cubicBezTo>
                    <a:pt x="7163" y="58987"/>
                    <a:pt x="5505" y="42151"/>
                    <a:pt x="7435" y="57003"/>
                  </a:cubicBezTo>
                  <a:cubicBezTo>
                    <a:pt x="7902" y="60597"/>
                    <a:pt x="8385" y="67250"/>
                    <a:pt x="9482" y="71002"/>
                  </a:cubicBezTo>
                  <a:cubicBezTo>
                    <a:pt x="10032" y="72883"/>
                    <a:pt x="10979" y="74371"/>
                    <a:pt x="11529" y="76252"/>
                  </a:cubicBezTo>
                  <a:cubicBezTo>
                    <a:pt x="12011" y="77902"/>
                    <a:pt x="11789" y="80197"/>
                    <a:pt x="12552" y="81501"/>
                  </a:cubicBezTo>
                  <a:cubicBezTo>
                    <a:pt x="13315" y="82806"/>
                    <a:pt x="14569" y="82851"/>
                    <a:pt x="15622" y="83251"/>
                  </a:cubicBezTo>
                  <a:cubicBezTo>
                    <a:pt x="18178" y="84222"/>
                    <a:pt x="26640" y="86193"/>
                    <a:pt x="28925" y="86751"/>
                  </a:cubicBezTo>
                  <a:cubicBezTo>
                    <a:pt x="36122" y="90854"/>
                    <a:pt x="27496" y="86344"/>
                    <a:pt x="41205" y="90251"/>
                  </a:cubicBezTo>
                  <a:cubicBezTo>
                    <a:pt x="42269" y="90554"/>
                    <a:pt x="43237" y="91494"/>
                    <a:pt x="44275" y="92001"/>
                  </a:cubicBezTo>
                  <a:cubicBezTo>
                    <a:pt x="45627" y="92662"/>
                    <a:pt x="47003" y="93168"/>
                    <a:pt x="48368" y="93751"/>
                  </a:cubicBezTo>
                  <a:cubicBezTo>
                    <a:pt x="54036" y="100213"/>
                    <a:pt x="48754" y="95228"/>
                    <a:pt x="57578" y="99001"/>
                  </a:cubicBezTo>
                  <a:cubicBezTo>
                    <a:pt x="59671" y="99895"/>
                    <a:pt x="61625" y="101606"/>
                    <a:pt x="63717" y="102500"/>
                  </a:cubicBezTo>
                  <a:cubicBezTo>
                    <a:pt x="66446" y="103667"/>
                    <a:pt x="69236" y="104479"/>
                    <a:pt x="71904" y="106000"/>
                  </a:cubicBezTo>
                  <a:cubicBezTo>
                    <a:pt x="72927" y="106584"/>
                    <a:pt x="73927" y="107303"/>
                    <a:pt x="74974" y="107750"/>
                  </a:cubicBezTo>
                  <a:cubicBezTo>
                    <a:pt x="76661" y="108472"/>
                    <a:pt x="78403" y="108779"/>
                    <a:pt x="80090" y="109500"/>
                  </a:cubicBezTo>
                  <a:cubicBezTo>
                    <a:pt x="81137" y="109947"/>
                    <a:pt x="82109" y="110835"/>
                    <a:pt x="83160" y="111250"/>
                  </a:cubicBezTo>
                  <a:cubicBezTo>
                    <a:pt x="86550" y="112588"/>
                    <a:pt x="90093" y="112869"/>
                    <a:pt x="93393" y="114750"/>
                  </a:cubicBezTo>
                  <a:cubicBezTo>
                    <a:pt x="94417" y="115333"/>
                    <a:pt x="95401" y="116179"/>
                    <a:pt x="96463" y="116500"/>
                  </a:cubicBezTo>
                  <a:cubicBezTo>
                    <a:pt x="101214" y="117933"/>
                    <a:pt x="110790" y="120000"/>
                    <a:pt x="110790" y="120000"/>
                  </a:cubicBezTo>
                  <a:cubicBezTo>
                    <a:pt x="111813" y="119416"/>
                    <a:pt x="113233" y="119751"/>
                    <a:pt x="113860" y="118250"/>
                  </a:cubicBezTo>
                  <a:cubicBezTo>
                    <a:pt x="115114" y="115248"/>
                    <a:pt x="115906" y="107750"/>
                    <a:pt x="115906" y="107750"/>
                  </a:cubicBezTo>
                  <a:cubicBezTo>
                    <a:pt x="116247" y="102500"/>
                    <a:pt x="116693" y="97267"/>
                    <a:pt x="116930" y="92001"/>
                  </a:cubicBezTo>
                  <a:cubicBezTo>
                    <a:pt x="117375" y="82097"/>
                    <a:pt x="117202" y="72102"/>
                    <a:pt x="117953" y="62252"/>
                  </a:cubicBezTo>
                  <a:cubicBezTo>
                    <a:pt x="118232" y="58594"/>
                    <a:pt x="120000" y="51753"/>
                    <a:pt x="120000" y="51753"/>
                  </a:cubicBezTo>
                  <a:cubicBezTo>
                    <a:pt x="119658" y="43003"/>
                    <a:pt x="119542" y="34220"/>
                    <a:pt x="118976" y="25504"/>
                  </a:cubicBezTo>
                  <a:cubicBezTo>
                    <a:pt x="118857" y="23671"/>
                    <a:pt x="119030" y="20361"/>
                    <a:pt x="117953" y="20255"/>
                  </a:cubicBezTo>
                  <a:cubicBezTo>
                    <a:pt x="94794" y="17959"/>
                    <a:pt x="71563" y="19088"/>
                    <a:pt x="48368" y="18505"/>
                  </a:cubicBezTo>
                  <a:cubicBezTo>
                    <a:pt x="37462" y="11045"/>
                    <a:pt x="49006" y="18325"/>
                    <a:pt x="38135" y="13255"/>
                  </a:cubicBezTo>
                  <a:cubicBezTo>
                    <a:pt x="36053" y="12284"/>
                    <a:pt x="34143" y="10089"/>
                    <a:pt x="31995" y="9755"/>
                  </a:cubicBezTo>
                  <a:lnTo>
                    <a:pt x="20738" y="8005"/>
                  </a:lnTo>
                  <a:cubicBezTo>
                    <a:pt x="15854" y="5221"/>
                    <a:pt x="13626" y="3345"/>
                    <a:pt x="8459" y="2755"/>
                  </a:cubicBezTo>
                  <a:cubicBezTo>
                    <a:pt x="5396" y="2406"/>
                    <a:pt x="1296" y="-1910"/>
                    <a:pt x="272" y="1006"/>
                  </a:cubicBezTo>
                  <a:close/>
                </a:path>
              </a:pathLst>
            </a:custGeom>
            <a:no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77" name="Shape 1077"/>
            <p:cNvSpPr/>
            <p:nvPr/>
          </p:nvSpPr>
          <p:spPr>
            <a:xfrm>
              <a:off x="1915640" y="1256983"/>
              <a:ext cx="1602563" cy="87495"/>
            </a:xfrm>
            <a:custGeom>
              <a:pathLst>
                <a:path extrusionOk="0" h="120000" w="120000">
                  <a:moveTo>
                    <a:pt x="119999" y="76353"/>
                  </a:moveTo>
                  <a:cubicBezTo>
                    <a:pt x="118823" y="73275"/>
                    <a:pt x="117587" y="70762"/>
                    <a:pt x="116426" y="65445"/>
                  </a:cubicBezTo>
                  <a:cubicBezTo>
                    <a:pt x="116122" y="64051"/>
                    <a:pt x="115846" y="60432"/>
                    <a:pt x="115533" y="59991"/>
                  </a:cubicBezTo>
                  <a:cubicBezTo>
                    <a:pt x="113255" y="56782"/>
                    <a:pt x="110967" y="56356"/>
                    <a:pt x="108684" y="54538"/>
                  </a:cubicBezTo>
                  <a:cubicBezTo>
                    <a:pt x="107692" y="52720"/>
                    <a:pt x="106693" y="51862"/>
                    <a:pt x="105707" y="49084"/>
                  </a:cubicBezTo>
                  <a:cubicBezTo>
                    <a:pt x="105396" y="48210"/>
                    <a:pt x="105126" y="44039"/>
                    <a:pt x="104813" y="43630"/>
                  </a:cubicBezTo>
                  <a:cubicBezTo>
                    <a:pt x="102336" y="40389"/>
                    <a:pt x="99851" y="39994"/>
                    <a:pt x="97369" y="38176"/>
                  </a:cubicBezTo>
                  <a:cubicBezTo>
                    <a:pt x="94699" y="25948"/>
                    <a:pt x="97022" y="35253"/>
                    <a:pt x="92009" y="27269"/>
                  </a:cubicBezTo>
                  <a:cubicBezTo>
                    <a:pt x="91114" y="25842"/>
                    <a:pt x="90223" y="23633"/>
                    <a:pt x="89330" y="21815"/>
                  </a:cubicBezTo>
                  <a:cubicBezTo>
                    <a:pt x="81995" y="-22962"/>
                    <a:pt x="89552" y="21342"/>
                    <a:pt x="68188" y="10907"/>
                  </a:cubicBezTo>
                  <a:cubicBezTo>
                    <a:pt x="67486" y="10565"/>
                    <a:pt x="66800" y="7048"/>
                    <a:pt x="66104" y="5453"/>
                  </a:cubicBezTo>
                  <a:cubicBezTo>
                    <a:pt x="65212" y="3411"/>
                    <a:pt x="64317" y="1817"/>
                    <a:pt x="63424" y="0"/>
                  </a:cubicBezTo>
                  <a:lnTo>
                    <a:pt x="39305" y="5453"/>
                  </a:lnTo>
                  <a:cubicBezTo>
                    <a:pt x="37400" y="6265"/>
                    <a:pt x="38049" y="16531"/>
                    <a:pt x="36029" y="21815"/>
                  </a:cubicBezTo>
                  <a:cubicBezTo>
                    <a:pt x="35334" y="23633"/>
                    <a:pt x="34637" y="25155"/>
                    <a:pt x="33945" y="27269"/>
                  </a:cubicBezTo>
                  <a:cubicBezTo>
                    <a:pt x="32116" y="32853"/>
                    <a:pt x="32655" y="33630"/>
                    <a:pt x="30669" y="38176"/>
                  </a:cubicBezTo>
                  <a:cubicBezTo>
                    <a:pt x="29680" y="40442"/>
                    <a:pt x="28681" y="41215"/>
                    <a:pt x="27692" y="43630"/>
                  </a:cubicBezTo>
                  <a:cubicBezTo>
                    <a:pt x="27190" y="44855"/>
                    <a:pt x="26705" y="47934"/>
                    <a:pt x="26203" y="49084"/>
                  </a:cubicBezTo>
                  <a:cubicBezTo>
                    <a:pt x="25115" y="51575"/>
                    <a:pt x="24019" y="52720"/>
                    <a:pt x="22928" y="54538"/>
                  </a:cubicBezTo>
                  <a:cubicBezTo>
                    <a:pt x="19073" y="68658"/>
                    <a:pt x="24748" y="49006"/>
                    <a:pt x="17568" y="65445"/>
                  </a:cubicBezTo>
                  <a:cubicBezTo>
                    <a:pt x="17256" y="66158"/>
                    <a:pt x="16981" y="69652"/>
                    <a:pt x="16674" y="70899"/>
                  </a:cubicBezTo>
                  <a:cubicBezTo>
                    <a:pt x="15052" y="77503"/>
                    <a:pt x="13531" y="77366"/>
                    <a:pt x="11910" y="87261"/>
                  </a:cubicBezTo>
                  <a:cubicBezTo>
                    <a:pt x="11274" y="91146"/>
                    <a:pt x="10480" y="96456"/>
                    <a:pt x="9826" y="98168"/>
                  </a:cubicBezTo>
                  <a:cubicBezTo>
                    <a:pt x="8838" y="100752"/>
                    <a:pt x="7840" y="101604"/>
                    <a:pt x="6848" y="103622"/>
                  </a:cubicBezTo>
                  <a:cubicBezTo>
                    <a:pt x="6053" y="105241"/>
                    <a:pt x="5260" y="107258"/>
                    <a:pt x="4466" y="109076"/>
                  </a:cubicBezTo>
                  <a:cubicBezTo>
                    <a:pt x="4168" y="110894"/>
                    <a:pt x="3882" y="113584"/>
                    <a:pt x="3573" y="114530"/>
                  </a:cubicBezTo>
                  <a:cubicBezTo>
                    <a:pt x="1589" y="120586"/>
                    <a:pt x="1463" y="119983"/>
                    <a:pt x="0" y="119983"/>
                  </a:cubicBezTo>
                </a:path>
              </a:pathLst>
            </a:custGeom>
            <a:no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grpSp>
      <p:sp>
        <p:nvSpPr>
          <p:cNvPr id="1078" name="Shape 1078"/>
          <p:cNvSpPr txBox="1"/>
          <p:nvPr>
            <p:ph type="title"/>
          </p:nvPr>
        </p:nvSpPr>
        <p:spPr>
          <a:xfrm>
            <a:off x="3007496" y="37320"/>
            <a:ext cx="5968760" cy="183661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How might have the electric organ evolved?</a:t>
            </a:r>
          </a:p>
        </p:txBody>
      </p:sp>
      <p:pic>
        <p:nvPicPr>
          <p:cNvPr id="1079" name="Shape 1079"/>
          <p:cNvPicPr preferRelativeResize="0"/>
          <p:nvPr/>
        </p:nvPicPr>
        <p:blipFill rotWithShape="1">
          <a:blip r:embed="rId3">
            <a:alphaModFix/>
          </a:blip>
          <a:srcRect b="0" l="0" r="0" t="0"/>
          <a:stretch/>
        </p:blipFill>
        <p:spPr>
          <a:xfrm>
            <a:off x="2927785" y="2780613"/>
            <a:ext cx="1840736" cy="658365"/>
          </a:xfrm>
          <a:prstGeom prst="rect">
            <a:avLst/>
          </a:prstGeom>
          <a:noFill/>
          <a:ln>
            <a:noFill/>
          </a:ln>
        </p:spPr>
      </p:pic>
      <p:pic>
        <p:nvPicPr>
          <p:cNvPr id="1080" name="Shape 1080"/>
          <p:cNvPicPr preferRelativeResize="0"/>
          <p:nvPr/>
        </p:nvPicPr>
        <p:blipFill rotWithShape="1">
          <a:blip r:embed="rId3">
            <a:alphaModFix/>
          </a:blip>
          <a:srcRect b="0" l="0" r="0" t="0"/>
          <a:stretch/>
        </p:blipFill>
        <p:spPr>
          <a:xfrm>
            <a:off x="3036063" y="3496046"/>
            <a:ext cx="1840736" cy="658365"/>
          </a:xfrm>
          <a:prstGeom prst="rect">
            <a:avLst/>
          </a:prstGeom>
          <a:noFill/>
          <a:ln>
            <a:noFill/>
          </a:ln>
        </p:spPr>
      </p:pic>
      <p:pic>
        <p:nvPicPr>
          <p:cNvPr id="1081" name="Shape 1081"/>
          <p:cNvPicPr preferRelativeResize="0"/>
          <p:nvPr/>
        </p:nvPicPr>
        <p:blipFill rotWithShape="1">
          <a:blip r:embed="rId3">
            <a:alphaModFix/>
          </a:blip>
          <a:srcRect b="0" l="0" r="42522" t="0"/>
          <a:stretch/>
        </p:blipFill>
        <p:spPr>
          <a:xfrm>
            <a:off x="4900328" y="3613664"/>
            <a:ext cx="1058018" cy="658365"/>
          </a:xfrm>
          <a:prstGeom prst="rect">
            <a:avLst/>
          </a:prstGeom>
          <a:noFill/>
          <a:ln>
            <a:noFill/>
          </a:ln>
        </p:spPr>
      </p:pic>
      <p:pic>
        <p:nvPicPr>
          <p:cNvPr id="1082" name="Shape 1082"/>
          <p:cNvPicPr preferRelativeResize="0"/>
          <p:nvPr/>
        </p:nvPicPr>
        <p:blipFill rotWithShape="1">
          <a:blip r:embed="rId3">
            <a:alphaModFix/>
          </a:blip>
          <a:srcRect b="0" l="0" r="42522" t="0"/>
          <a:stretch/>
        </p:blipFill>
        <p:spPr>
          <a:xfrm>
            <a:off x="4828812" y="2909432"/>
            <a:ext cx="1058018" cy="658365"/>
          </a:xfrm>
          <a:prstGeom prst="rect">
            <a:avLst/>
          </a:prstGeom>
          <a:noFill/>
          <a:ln>
            <a:noFill/>
          </a:ln>
        </p:spPr>
      </p:pic>
      <p:sp>
        <p:nvSpPr>
          <p:cNvPr id="1083" name="Shape 1083"/>
          <p:cNvSpPr/>
          <p:nvPr/>
        </p:nvSpPr>
        <p:spPr>
          <a:xfrm>
            <a:off x="3175240" y="2111250"/>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84" name="Shape 1084"/>
          <p:cNvSpPr/>
          <p:nvPr/>
        </p:nvSpPr>
        <p:spPr>
          <a:xfrm>
            <a:off x="4876800" y="2352560"/>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85" name="Shape 1085"/>
          <p:cNvSpPr/>
          <p:nvPr/>
        </p:nvSpPr>
        <p:spPr>
          <a:xfrm>
            <a:off x="4347116" y="4133103"/>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86" name="Shape 1086"/>
          <p:cNvSpPr/>
          <p:nvPr/>
        </p:nvSpPr>
        <p:spPr>
          <a:xfrm>
            <a:off x="3944760" y="2165355"/>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87" name="Shape 1087"/>
          <p:cNvSpPr/>
          <p:nvPr/>
        </p:nvSpPr>
        <p:spPr>
          <a:xfrm>
            <a:off x="5646321" y="2406665"/>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88" name="Shape 1088"/>
          <p:cNvSpPr/>
          <p:nvPr/>
        </p:nvSpPr>
        <p:spPr>
          <a:xfrm>
            <a:off x="5188826" y="4133103"/>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89" name="Shape 1089"/>
          <p:cNvSpPr/>
          <p:nvPr/>
        </p:nvSpPr>
        <p:spPr>
          <a:xfrm>
            <a:off x="2599458" y="3040955"/>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90" name="Shape 1090"/>
          <p:cNvSpPr/>
          <p:nvPr/>
        </p:nvSpPr>
        <p:spPr>
          <a:xfrm>
            <a:off x="5945446" y="3458405"/>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
        <p:nvSpPr>
          <p:cNvPr id="1091" name="Shape 1091"/>
          <p:cNvSpPr/>
          <p:nvPr/>
        </p:nvSpPr>
        <p:spPr>
          <a:xfrm>
            <a:off x="3715919" y="3928014"/>
            <a:ext cx="481021" cy="840107"/>
          </a:xfrm>
          <a:prstGeom prst="lightningBolt">
            <a:avLst/>
          </a:prstGeom>
          <a:solidFill>
            <a:srgbClr val="FFFF00"/>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5" name="Shape 1095"/>
        <p:cNvGrpSpPr/>
        <p:nvPr/>
      </p:nvGrpSpPr>
      <p:grpSpPr>
        <a:xfrm>
          <a:off x="0" y="0"/>
          <a:ext cx="0" cy="0"/>
          <a:chOff x="0" y="0"/>
          <a:chExt cx="0" cy="0"/>
        </a:xfrm>
      </p:grpSpPr>
      <p:sp>
        <p:nvSpPr>
          <p:cNvPr id="1096" name="Shape 1096"/>
          <p:cNvSpPr txBox="1"/>
          <p:nvPr>
            <p:ph type="title"/>
          </p:nvPr>
        </p:nvSpPr>
        <p:spPr>
          <a:xfrm>
            <a:off x="457200" y="2743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Exercise 2</a:t>
            </a:r>
          </a:p>
        </p:txBody>
      </p:sp>
      <p:sp>
        <p:nvSpPr>
          <p:cNvPr id="1097" name="Shape 109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Feathers</a:t>
            </a:r>
          </a:p>
        </p:txBody>
      </p:sp>
      <p:sp>
        <p:nvSpPr>
          <p:cNvPr id="130" name="Shape 130"/>
          <p:cNvSpPr txBox="1"/>
          <p:nvPr>
            <p:ph idx="2" type="body"/>
          </p:nvPr>
        </p:nvSpPr>
        <p:spPr>
          <a:xfrm>
            <a:off x="6553200" y="1981200"/>
            <a:ext cx="2590800" cy="838198"/>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590" u="none" cap="none" strike="noStrike">
                <a:solidFill>
                  <a:schemeClr val="dk1"/>
                </a:solidFill>
                <a:latin typeface="Calibri"/>
                <a:ea typeface="Calibri"/>
                <a:cs typeface="Calibri"/>
                <a:sym typeface="Calibri"/>
              </a:rPr>
              <a:t>Weatherproofing</a:t>
            </a:r>
          </a:p>
        </p:txBody>
      </p:sp>
      <p:sp>
        <p:nvSpPr>
          <p:cNvPr id="131" name="Shape 131"/>
          <p:cNvSpPr txBox="1"/>
          <p:nvPr/>
        </p:nvSpPr>
        <p:spPr>
          <a:xfrm>
            <a:off x="381000" y="6292333"/>
            <a:ext cx="56388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U.S. Fish and Wildlife Service – Midwest Region</a:t>
            </a:r>
          </a:p>
        </p:txBody>
      </p:sp>
      <p:pic>
        <p:nvPicPr>
          <p:cNvPr id="132" name="Shape 132"/>
          <p:cNvPicPr preferRelativeResize="0"/>
          <p:nvPr>
            <p:ph idx="1" type="body"/>
          </p:nvPr>
        </p:nvPicPr>
        <p:blipFill rotWithShape="1">
          <a:blip r:embed="rId3">
            <a:alphaModFix/>
          </a:blip>
          <a:srcRect b="0" l="0" r="0" t="0"/>
          <a:stretch/>
        </p:blipFill>
        <p:spPr>
          <a:xfrm>
            <a:off x="152400" y="1447800"/>
            <a:ext cx="6302370" cy="449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Feathers</a:t>
            </a:r>
          </a:p>
        </p:txBody>
      </p:sp>
      <p:sp>
        <p:nvSpPr>
          <p:cNvPr id="139" name="Shape 139"/>
          <p:cNvSpPr txBox="1"/>
          <p:nvPr>
            <p:ph idx="2" type="body"/>
          </p:nvPr>
        </p:nvSpPr>
        <p:spPr>
          <a:xfrm>
            <a:off x="6476998" y="1143000"/>
            <a:ext cx="1371599" cy="5333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Display</a:t>
            </a:r>
          </a:p>
        </p:txBody>
      </p:sp>
      <p:sp>
        <p:nvSpPr>
          <p:cNvPr id="140" name="Shape 140"/>
          <p:cNvSpPr txBox="1"/>
          <p:nvPr/>
        </p:nvSpPr>
        <p:spPr>
          <a:xfrm>
            <a:off x="152400" y="6107667"/>
            <a:ext cx="32766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Photo by Tim Laman</a:t>
            </a:r>
          </a:p>
        </p:txBody>
      </p:sp>
      <p:pic>
        <p:nvPicPr>
          <p:cNvPr id="141" name="Shape 141"/>
          <p:cNvPicPr preferRelativeResize="0"/>
          <p:nvPr>
            <p:ph idx="1" type="body"/>
          </p:nvPr>
        </p:nvPicPr>
        <p:blipFill rotWithShape="1">
          <a:blip r:embed="rId3">
            <a:alphaModFix/>
          </a:blip>
          <a:srcRect b="0" l="51529" r="0" t="0"/>
          <a:stretch/>
        </p:blipFill>
        <p:spPr>
          <a:xfrm>
            <a:off x="152400" y="1143000"/>
            <a:ext cx="3352799" cy="4934331"/>
          </a:xfrm>
          <a:prstGeom prst="rect">
            <a:avLst/>
          </a:prstGeom>
          <a:noFill/>
          <a:ln>
            <a:noFill/>
          </a:ln>
        </p:spPr>
      </p:pic>
      <p:pic>
        <p:nvPicPr>
          <p:cNvPr id="142" name="Shape 142"/>
          <p:cNvPicPr preferRelativeResize="0"/>
          <p:nvPr/>
        </p:nvPicPr>
        <p:blipFill rotWithShape="1">
          <a:blip r:embed="rId4">
            <a:alphaModFix/>
          </a:blip>
          <a:srcRect b="0" l="0" r="0" t="0"/>
          <a:stretch/>
        </p:blipFill>
        <p:spPr>
          <a:xfrm>
            <a:off x="3576148" y="1981198"/>
            <a:ext cx="5486399" cy="3670100"/>
          </a:xfrm>
          <a:prstGeom prst="rect">
            <a:avLst/>
          </a:prstGeom>
          <a:noFill/>
          <a:ln>
            <a:noFill/>
          </a:ln>
        </p:spPr>
      </p:pic>
      <p:sp>
        <p:nvSpPr>
          <p:cNvPr id="143" name="Shape 143"/>
          <p:cNvSpPr txBox="1"/>
          <p:nvPr/>
        </p:nvSpPr>
        <p:spPr>
          <a:xfrm>
            <a:off x="5826671" y="5738335"/>
            <a:ext cx="267225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Saved from webneel.com</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Electric Fish</a:t>
            </a:r>
          </a:p>
        </p:txBody>
      </p:sp>
      <p:sp>
        <p:nvSpPr>
          <p:cNvPr id="150" name="Shape 15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They have a very special adaptation: they can produce electricity!</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We call this electricity an electrical discharge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2286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Electric Fish</a:t>
            </a:r>
          </a:p>
        </p:txBody>
      </p:sp>
      <p:sp>
        <p:nvSpPr>
          <p:cNvPr id="157" name="Shape 157"/>
          <p:cNvSpPr txBox="1"/>
          <p:nvPr>
            <p:ph idx="1" type="body"/>
          </p:nvPr>
        </p:nvSpPr>
        <p:spPr>
          <a:xfrm>
            <a:off x="457200" y="1219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This adaptation has evolved at least 6 times</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This means that not all electric fish are related, unlike birds!</a:t>
            </a:r>
          </a:p>
          <a:p>
            <a:pPr indent="-285750" lvl="1" marL="74295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id="158" name="Shape 158"/>
          <p:cNvPicPr preferRelativeResize="0"/>
          <p:nvPr/>
        </p:nvPicPr>
        <p:blipFill rotWithShape="1">
          <a:blip r:embed="rId3">
            <a:alphaModFix/>
          </a:blip>
          <a:srcRect b="0" l="0" r="0" t="0"/>
          <a:stretch/>
        </p:blipFill>
        <p:spPr>
          <a:xfrm>
            <a:off x="2362200" y="2806700"/>
            <a:ext cx="4419599" cy="38264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